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48" r:id="rId2"/>
  </p:sldMasterIdLst>
  <p:notesMasterIdLst>
    <p:notesMasterId r:id="rId17"/>
  </p:notesMasterIdLst>
  <p:sldIdLst>
    <p:sldId id="271" r:id="rId3"/>
    <p:sldId id="270" r:id="rId4"/>
    <p:sldId id="275" r:id="rId5"/>
    <p:sldId id="272" r:id="rId6"/>
    <p:sldId id="273" r:id="rId7"/>
    <p:sldId id="266" r:id="rId8"/>
    <p:sldId id="265" r:id="rId9"/>
    <p:sldId id="264" r:id="rId10"/>
    <p:sldId id="262" r:id="rId11"/>
    <p:sldId id="261" r:id="rId12"/>
    <p:sldId id="276" r:id="rId13"/>
    <p:sldId id="277" r:id="rId14"/>
    <p:sldId id="279" r:id="rId15"/>
    <p:sldId id="2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Z" initials="SZ" lastIdx="18" clrIdx="0">
    <p:extLst>
      <p:ext uri="{19B8F6BF-5375-455C-9EA6-DF929625EA0E}">
        <p15:presenceInfo xmlns:p15="http://schemas.microsoft.com/office/powerpoint/2012/main" userId="c256aa400a043f74" providerId="Windows Live"/>
      </p:ext>
    </p:extLst>
  </p:cmAuthor>
  <p:cmAuthor id="2" name="Guest User" initials="G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5B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D1561-109C-49AB-9B17-F20E122D955D}" v="138" dt="2021-04-17T04:55:24.597"/>
    <p1510:client id="{0EBAD64C-AC3B-4C1B-AFF8-6543A1247EDC}" v="66" dt="2021-04-19T22:41:20.046"/>
    <p1510:client id="{0F3DACF6-24D8-4C3B-845F-28FAF51793CA}" v="22" dt="2021-04-18T19:59:29.046"/>
    <p1510:client id="{150ABB61-4179-41BD-9833-70E2B121B7C0}" v="1195" dt="2021-04-20T01:09:02.023"/>
    <p1510:client id="{18949D93-BF8E-9446-A2B8-03B280449FC1}" v="9" dt="2021-04-17T20:51:54.302"/>
    <p1510:client id="{1D223D3C-E45C-4401-B67D-40826EC2C77E}" v="498" dt="2021-04-21T18:25:51.509"/>
    <p1510:client id="{1DC14E0D-718A-4B8C-A146-ECC7C135E475}" v="8" dt="2021-04-19T19:33:32.975"/>
    <p1510:client id="{2106EDFA-9B43-4CD9-ABB1-641CA95559AD}" v="504" dt="2021-04-17T04:13:30.588"/>
    <p1510:client id="{58AA11AF-EB3B-4372-AEB3-A84A0CD1E293}" v="25" dt="2021-04-18T20:03:13.228"/>
    <p1510:client id="{81FEEB00-DECA-4D27-B1E9-8A50B16010E5}" v="150" dt="2021-04-21T14:09:42.096"/>
    <p1510:client id="{8BEF2D38-9F5B-4EEA-AE3D-DCD01ADA498D}" v="74" dt="2021-04-18T17:23:54.286"/>
    <p1510:client id="{9B604917-2802-4759-9B1E-5349D4EAF903}" v="9" dt="2021-04-18T16:55:40.163"/>
    <p1510:client id="{9F10A440-B7AC-4B43-8582-AAE9CD561F0F}" v="584" dt="2021-04-17T20:19:29.073"/>
    <p1510:client id="{BD089336-FE61-4B3B-9CDA-EC331BD6B718}" v="181" dt="2021-04-21T18:53:19.131"/>
    <p1510:client id="{D88B2C2B-F074-4A21-93C8-6FF0966A6BC7}" v="169" dt="2021-04-19T23:39:23.949"/>
    <p1510:client id="{FF26E248-0ABA-45DB-8865-265A07934F84}" v="267" dt="2021-04-19T23:32:16.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Aller" userId="beeea91a09be5aea" providerId="Windows Live" clId="Web-{8BEF2D38-9F5B-4EEA-AE3D-DCD01ADA498D}"/>
    <pc:docChg chg="modSld">
      <pc:chgData name="Carl Aller" userId="beeea91a09be5aea" providerId="Windows Live" clId="Web-{8BEF2D38-9F5B-4EEA-AE3D-DCD01ADA498D}" dt="2021-04-18T17:23:45.349" v="34" actId="20577"/>
      <pc:docMkLst>
        <pc:docMk/>
      </pc:docMkLst>
      <pc:sldChg chg="modSp">
        <pc:chgData name="Carl Aller" userId="beeea91a09be5aea" providerId="Windows Live" clId="Web-{8BEF2D38-9F5B-4EEA-AE3D-DCD01ADA498D}" dt="2021-04-18T17:23:45.349" v="34" actId="20577"/>
        <pc:sldMkLst>
          <pc:docMk/>
          <pc:sldMk cId="147483347" sldId="264"/>
        </pc:sldMkLst>
        <pc:spChg chg="mod">
          <ac:chgData name="Carl Aller" userId="beeea91a09be5aea" providerId="Windows Live" clId="Web-{8BEF2D38-9F5B-4EEA-AE3D-DCD01ADA498D}" dt="2021-04-18T17:23:45.349" v="34" actId="20577"/>
          <ac:spMkLst>
            <pc:docMk/>
            <pc:sldMk cId="147483347" sldId="264"/>
            <ac:spMk id="16" creationId="{04085073-5E87-544D-AD84-FB91AE4647F9}"/>
          </ac:spMkLst>
        </pc:spChg>
        <pc:spChg chg="mod">
          <ac:chgData name="Carl Aller" userId="beeea91a09be5aea" providerId="Windows Live" clId="Web-{8BEF2D38-9F5B-4EEA-AE3D-DCD01ADA498D}" dt="2021-04-18T17:03:39.080" v="26" actId="20577"/>
          <ac:spMkLst>
            <pc:docMk/>
            <pc:sldMk cId="147483347" sldId="264"/>
            <ac:spMk id="18" creationId="{E614A9AA-BBE2-3A4F-A3C1-7A982C73EB0F}"/>
          </ac:spMkLst>
        </pc:spChg>
      </pc:sldChg>
    </pc:docChg>
  </pc:docChgLst>
  <pc:docChgLst>
    <pc:chgData name="Matthew Szell" userId="4cba985e99c52918" providerId="Windows Live" clId="Web-{1200114E-CCE6-4739-9F1B-AB2159C1610A}"/>
    <pc:docChg chg="modSld">
      <pc:chgData name="Matthew Szell" userId="4cba985e99c52918" providerId="Windows Live" clId="Web-{1200114E-CCE6-4739-9F1B-AB2159C1610A}" dt="2021-04-09T15:14:09.350" v="349" actId="20577"/>
      <pc:docMkLst>
        <pc:docMk/>
      </pc:docMkLst>
      <pc:sldChg chg="modSp">
        <pc:chgData name="Matthew Szell" userId="4cba985e99c52918" providerId="Windows Live" clId="Web-{1200114E-CCE6-4739-9F1B-AB2159C1610A}" dt="2021-04-09T15:14:09.350" v="349" actId="20577"/>
        <pc:sldMkLst>
          <pc:docMk/>
          <pc:sldMk cId="809149053" sldId="261"/>
        </pc:sldMkLst>
        <pc:spChg chg="mod">
          <ac:chgData name="Matthew Szell" userId="4cba985e99c52918" providerId="Windows Live" clId="Web-{1200114E-CCE6-4739-9F1B-AB2159C1610A}" dt="2021-04-09T15:14:09.350" v="349" actId="20577"/>
          <ac:spMkLst>
            <pc:docMk/>
            <pc:sldMk cId="809149053" sldId="261"/>
            <ac:spMk id="138" creationId="{00000000-0000-0000-0000-000000000000}"/>
          </ac:spMkLst>
        </pc:spChg>
      </pc:sldChg>
      <pc:sldChg chg="modSp">
        <pc:chgData name="Matthew Szell" userId="4cba985e99c52918" providerId="Windows Live" clId="Web-{1200114E-CCE6-4739-9F1B-AB2159C1610A}" dt="2021-04-09T15:13:35.256" v="345" actId="20577"/>
        <pc:sldMkLst>
          <pc:docMk/>
          <pc:sldMk cId="126238677" sldId="262"/>
        </pc:sldMkLst>
        <pc:spChg chg="mod">
          <ac:chgData name="Matthew Szell" userId="4cba985e99c52918" providerId="Windows Live" clId="Web-{1200114E-CCE6-4739-9F1B-AB2159C1610A}" dt="2021-04-09T15:13:35.256" v="345" actId="20577"/>
          <ac:spMkLst>
            <pc:docMk/>
            <pc:sldMk cId="126238677" sldId="262"/>
            <ac:spMk id="117" creationId="{00000000-0000-0000-0000-000000000000}"/>
          </ac:spMkLst>
        </pc:spChg>
      </pc:sldChg>
    </pc:docChg>
  </pc:docChgLst>
  <pc:docChgLst>
    <pc:chgData name="Carl Aller" userId="beeea91a09be5aea" providerId="Windows Live" clId="Web-{9F10A440-B7AC-4B43-8582-AAE9CD561F0F}"/>
    <pc:docChg chg="modSld">
      <pc:chgData name="Carl Aller" userId="beeea91a09be5aea" providerId="Windows Live" clId="Web-{9F10A440-B7AC-4B43-8582-AAE9CD561F0F}" dt="2021-04-17T20:18:33.101" v="292" actId="20577"/>
      <pc:docMkLst>
        <pc:docMk/>
      </pc:docMkLst>
      <pc:sldChg chg="modSp">
        <pc:chgData name="Carl Aller" userId="beeea91a09be5aea" providerId="Windows Live" clId="Web-{9F10A440-B7AC-4B43-8582-AAE9CD561F0F}" dt="2021-04-17T20:18:33.101" v="292" actId="20577"/>
        <pc:sldMkLst>
          <pc:docMk/>
          <pc:sldMk cId="147483347" sldId="264"/>
        </pc:sldMkLst>
        <pc:spChg chg="mod">
          <ac:chgData name="Carl Aller" userId="beeea91a09be5aea" providerId="Windows Live" clId="Web-{9F10A440-B7AC-4B43-8582-AAE9CD561F0F}" dt="2021-04-17T20:18:33.101" v="292" actId="20577"/>
          <ac:spMkLst>
            <pc:docMk/>
            <pc:sldMk cId="147483347" sldId="264"/>
            <ac:spMk id="16" creationId="{04085073-5E87-544D-AD84-FB91AE4647F9}"/>
          </ac:spMkLst>
        </pc:spChg>
      </pc:sldChg>
    </pc:docChg>
  </pc:docChgLst>
  <pc:docChgLst>
    <pc:chgData name="Sarah Z" userId="c256aa400a043f74" providerId="Windows Live" clId="Web-{8B2D1EE6-895B-4865-92BF-2A89AFC581EB}"/>
    <pc:docChg chg="mod addSld delSld modSld addMainMaster modMainMaster setSldSz">
      <pc:chgData name="Sarah Z" userId="c256aa400a043f74" providerId="Windows Live" clId="Web-{8B2D1EE6-895B-4865-92BF-2A89AFC581EB}" dt="2021-04-05T21:06:33.359" v="49"/>
      <pc:docMkLst>
        <pc:docMk/>
      </pc:docMkLst>
      <pc:sldChg chg="del">
        <pc:chgData name="Sarah Z" userId="c256aa400a043f74" providerId="Windows Live" clId="Web-{8B2D1EE6-895B-4865-92BF-2A89AFC581EB}" dt="2021-04-05T21:04:09.105" v="1"/>
        <pc:sldMkLst>
          <pc:docMk/>
          <pc:sldMk cId="109857222" sldId="256"/>
        </pc:sldMkLst>
      </pc:sldChg>
      <pc:sldChg chg="new">
        <pc:chgData name="Sarah Z" userId="c256aa400a043f74" providerId="Windows Live" clId="Web-{8B2D1EE6-895B-4865-92BF-2A89AFC581EB}" dt="2021-04-05T21:06:21.624" v="34"/>
        <pc:sldMkLst>
          <pc:docMk/>
          <pc:sldMk cId="3310729352" sldId="256"/>
        </pc:sldMkLst>
      </pc:sldChg>
      <pc:sldChg chg="add">
        <pc:chgData name="Sarah Z" userId="c256aa400a043f74" providerId="Windows Live" clId="Web-{8B2D1EE6-895B-4865-92BF-2A89AFC581EB}" dt="2021-04-05T21:06:31.890" v="35"/>
        <pc:sldMkLst>
          <pc:docMk/>
          <pc:sldMk cId="916567761" sldId="257"/>
        </pc:sldMkLst>
      </pc:sldChg>
      <pc:sldChg chg="modSp add del">
        <pc:chgData name="Sarah Z" userId="c256aa400a043f74" providerId="Windows Live" clId="Web-{8B2D1EE6-895B-4865-92BF-2A89AFC581EB}" dt="2021-04-05T21:06:11.593" v="19"/>
        <pc:sldMkLst>
          <pc:docMk/>
          <pc:sldMk cId="3690638228" sldId="257"/>
        </pc:sldMkLst>
        <pc:spChg chg="mod">
          <ac:chgData name="Sarah Z" userId="c256aa400a043f74" providerId="Windows Live" clId="Web-{8B2D1EE6-895B-4865-92BF-2A89AFC581EB}" dt="2021-04-05T21:06:02.389" v="18"/>
          <ac:spMkLst>
            <pc:docMk/>
            <pc:sldMk cId="3690638228" sldId="257"/>
            <ac:spMk id="2" creationId="{00000000-0000-0000-0000-000000000000}"/>
          </ac:spMkLst>
        </pc:spChg>
        <pc:spChg chg="mod">
          <ac:chgData name="Sarah Z" userId="c256aa400a043f74" providerId="Windows Live" clId="Web-{8B2D1EE6-895B-4865-92BF-2A89AFC581EB}" dt="2021-04-05T21:06:02.389" v="18"/>
          <ac:spMkLst>
            <pc:docMk/>
            <pc:sldMk cId="3690638228" sldId="257"/>
            <ac:spMk id="3" creationId="{00000000-0000-0000-0000-000000000000}"/>
          </ac:spMkLst>
        </pc:spChg>
        <pc:spChg chg="mod">
          <ac:chgData name="Sarah Z" userId="c256aa400a043f74" providerId="Windows Live" clId="Web-{8B2D1EE6-895B-4865-92BF-2A89AFC581EB}" dt="2021-04-05T21:06:02.389" v="18"/>
          <ac:spMkLst>
            <pc:docMk/>
            <pc:sldMk cId="3690638228" sldId="257"/>
            <ac:spMk id="4" creationId="{6D61A21C-618E-4189-9426-382EC750D8D1}"/>
          </ac:spMkLst>
        </pc:spChg>
        <pc:picChg chg="mod">
          <ac:chgData name="Sarah Z" userId="c256aa400a043f74" providerId="Windows Live" clId="Web-{8B2D1EE6-895B-4865-92BF-2A89AFC581EB}" dt="2021-04-05T21:06:02.389" v="18"/>
          <ac:picMkLst>
            <pc:docMk/>
            <pc:sldMk cId="3690638228" sldId="257"/>
            <ac:picMk id="2050" creationId="{8C30B36F-4D0E-40D5-8DC0-82231837446A}"/>
          </ac:picMkLst>
        </pc:picChg>
      </pc:sldChg>
      <pc:sldChg chg="modSp add del">
        <pc:chgData name="Sarah Z" userId="c256aa400a043f74" providerId="Windows Live" clId="Web-{8B2D1EE6-895B-4865-92BF-2A89AFC581EB}" dt="2021-04-05T21:06:19.749" v="21"/>
        <pc:sldMkLst>
          <pc:docMk/>
          <pc:sldMk cId="3242565970" sldId="258"/>
        </pc:sldMkLst>
        <pc:spChg chg="mod">
          <ac:chgData name="Sarah Z" userId="c256aa400a043f74" providerId="Windows Live" clId="Web-{8B2D1EE6-895B-4865-92BF-2A89AFC581EB}" dt="2021-04-05T21:06:02.389" v="18"/>
          <ac:spMkLst>
            <pc:docMk/>
            <pc:sldMk cId="3242565970" sldId="258"/>
            <ac:spMk id="5" creationId="{C929C90E-76C9-3C4F-B62B-1F6B2842C862}"/>
          </ac:spMkLst>
        </pc:spChg>
        <pc:spChg chg="mod">
          <ac:chgData name="Sarah Z" userId="c256aa400a043f74" providerId="Windows Live" clId="Web-{8B2D1EE6-895B-4865-92BF-2A89AFC581EB}" dt="2021-04-05T21:06:02.389" v="18"/>
          <ac:spMkLst>
            <pc:docMk/>
            <pc:sldMk cId="3242565970" sldId="258"/>
            <ac:spMk id="20" creationId="{3160B1DD-B35D-4996-93ED-D5799740BAEB}"/>
          </ac:spMkLst>
        </pc:spChg>
        <pc:picChg chg="mod">
          <ac:chgData name="Sarah Z" userId="c256aa400a043f74" providerId="Windows Live" clId="Web-{8B2D1EE6-895B-4865-92BF-2A89AFC581EB}" dt="2021-04-05T21:06:02.389" v="18"/>
          <ac:picMkLst>
            <pc:docMk/>
            <pc:sldMk cId="3242565970" sldId="258"/>
            <ac:picMk id="17" creationId="{E3002AE6-2915-4880-83F3-0BC5F673FC29}"/>
          </ac:picMkLst>
        </pc:picChg>
        <pc:cxnChg chg="mod">
          <ac:chgData name="Sarah Z" userId="c256aa400a043f74" providerId="Windows Live" clId="Web-{8B2D1EE6-895B-4865-92BF-2A89AFC581EB}" dt="2021-04-05T21:06:02.389" v="18"/>
          <ac:cxnSpMkLst>
            <pc:docMk/>
            <pc:sldMk cId="3242565970" sldId="258"/>
            <ac:cxnSpMk id="3" creationId="{C7CF0C01-BB97-4F69-B260-06852AD184D3}"/>
          </ac:cxnSpMkLst>
        </pc:cxnChg>
      </pc:sldChg>
      <pc:sldChg chg="add">
        <pc:chgData name="Sarah Z" userId="c256aa400a043f74" providerId="Windows Live" clId="Web-{8B2D1EE6-895B-4865-92BF-2A89AFC581EB}" dt="2021-04-05T21:06:31.969" v="36"/>
        <pc:sldMkLst>
          <pc:docMk/>
          <pc:sldMk cId="3641969526" sldId="258"/>
        </pc:sldMkLst>
      </pc:sldChg>
      <pc:sldChg chg="modSp add del">
        <pc:chgData name="Sarah Z" userId="c256aa400a043f74" providerId="Windows Live" clId="Web-{8B2D1EE6-895B-4865-92BF-2A89AFC581EB}" dt="2021-04-05T21:06:19.749" v="22"/>
        <pc:sldMkLst>
          <pc:docMk/>
          <pc:sldMk cId="85517551" sldId="259"/>
        </pc:sldMkLst>
        <pc:spChg chg="mod">
          <ac:chgData name="Sarah Z" userId="c256aa400a043f74" providerId="Windows Live" clId="Web-{8B2D1EE6-895B-4865-92BF-2A89AFC581EB}" dt="2021-04-05T21:06:02.389" v="18"/>
          <ac:spMkLst>
            <pc:docMk/>
            <pc:sldMk cId="85517551" sldId="259"/>
            <ac:spMk id="5" creationId="{C929C90E-76C9-3C4F-B62B-1F6B2842C862}"/>
          </ac:spMkLst>
        </pc:spChg>
        <pc:spChg chg="mod">
          <ac:chgData name="Sarah Z" userId="c256aa400a043f74" providerId="Windows Live" clId="Web-{8B2D1EE6-895B-4865-92BF-2A89AFC581EB}" dt="2021-04-05T21:06:02.389" v="18"/>
          <ac:spMkLst>
            <pc:docMk/>
            <pc:sldMk cId="85517551" sldId="259"/>
            <ac:spMk id="11" creationId="{370CD755-B027-44CC-8201-7AE55B36475F}"/>
          </ac:spMkLst>
        </pc:spChg>
        <pc:spChg chg="mod">
          <ac:chgData name="Sarah Z" userId="c256aa400a043f74" providerId="Windows Live" clId="Web-{8B2D1EE6-895B-4865-92BF-2A89AFC581EB}" dt="2021-04-05T21:06:02.389" v="18"/>
          <ac:spMkLst>
            <pc:docMk/>
            <pc:sldMk cId="85517551" sldId="259"/>
            <ac:spMk id="20" creationId="{3160B1DD-B35D-4996-93ED-D5799740BAEB}"/>
          </ac:spMkLst>
        </pc:spChg>
        <pc:picChg chg="mod">
          <ac:chgData name="Sarah Z" userId="c256aa400a043f74" providerId="Windows Live" clId="Web-{8B2D1EE6-895B-4865-92BF-2A89AFC581EB}" dt="2021-04-05T21:06:02.389" v="18"/>
          <ac:picMkLst>
            <pc:docMk/>
            <pc:sldMk cId="85517551" sldId="259"/>
            <ac:picMk id="4" creationId="{14271D45-FFA8-D34F-BB5E-F56719700F77}"/>
          </ac:picMkLst>
        </pc:picChg>
        <pc:picChg chg="mod">
          <ac:chgData name="Sarah Z" userId="c256aa400a043f74" providerId="Windows Live" clId="Web-{8B2D1EE6-895B-4865-92BF-2A89AFC581EB}" dt="2021-04-05T21:06:02.389" v="18"/>
          <ac:picMkLst>
            <pc:docMk/>
            <pc:sldMk cId="85517551" sldId="259"/>
            <ac:picMk id="7" creationId="{FA9E4C86-E6F8-2442-8766-68CBD6F5B878}"/>
          </ac:picMkLst>
        </pc:picChg>
        <pc:picChg chg="mod">
          <ac:chgData name="Sarah Z" userId="c256aa400a043f74" providerId="Windows Live" clId="Web-{8B2D1EE6-895B-4865-92BF-2A89AFC581EB}" dt="2021-04-05T21:06:02.389" v="18"/>
          <ac:picMkLst>
            <pc:docMk/>
            <pc:sldMk cId="85517551" sldId="259"/>
            <ac:picMk id="9" creationId="{CA00CF6F-1C80-4C45-B5B5-3DB071B9631C}"/>
          </ac:picMkLst>
        </pc:picChg>
        <pc:picChg chg="mod">
          <ac:chgData name="Sarah Z" userId="c256aa400a043f74" providerId="Windows Live" clId="Web-{8B2D1EE6-895B-4865-92BF-2A89AFC581EB}" dt="2021-04-05T21:06:02.389" v="18"/>
          <ac:picMkLst>
            <pc:docMk/>
            <pc:sldMk cId="85517551" sldId="259"/>
            <ac:picMk id="17" creationId="{E3002AE6-2915-4880-83F3-0BC5F673FC29}"/>
          </ac:picMkLst>
        </pc:picChg>
        <pc:cxnChg chg="mod">
          <ac:chgData name="Sarah Z" userId="c256aa400a043f74" providerId="Windows Live" clId="Web-{8B2D1EE6-895B-4865-92BF-2A89AFC581EB}" dt="2021-04-05T21:06:02.389" v="18"/>
          <ac:cxnSpMkLst>
            <pc:docMk/>
            <pc:sldMk cId="85517551" sldId="259"/>
            <ac:cxnSpMk id="3" creationId="{C7CF0C01-BB97-4F69-B260-06852AD184D3}"/>
          </ac:cxnSpMkLst>
        </pc:cxnChg>
      </pc:sldChg>
      <pc:sldChg chg="add">
        <pc:chgData name="Sarah Z" userId="c256aa400a043f74" providerId="Windows Live" clId="Web-{8B2D1EE6-895B-4865-92BF-2A89AFC581EB}" dt="2021-04-05T21:06:32.094" v="37"/>
        <pc:sldMkLst>
          <pc:docMk/>
          <pc:sldMk cId="1415216069" sldId="259"/>
        </pc:sldMkLst>
      </pc:sldChg>
      <pc:sldChg chg="modSp add del">
        <pc:chgData name="Sarah Z" userId="c256aa400a043f74" providerId="Windows Live" clId="Web-{8B2D1EE6-895B-4865-92BF-2A89AFC581EB}" dt="2021-04-05T21:06:19.765" v="23"/>
        <pc:sldMkLst>
          <pc:docMk/>
          <pc:sldMk cId="1222375612" sldId="260"/>
        </pc:sldMkLst>
        <pc:spChg chg="mod">
          <ac:chgData name="Sarah Z" userId="c256aa400a043f74" providerId="Windows Live" clId="Web-{8B2D1EE6-895B-4865-92BF-2A89AFC581EB}" dt="2021-04-05T21:06:02.389" v="18"/>
          <ac:spMkLst>
            <pc:docMk/>
            <pc:sldMk cId="1222375612" sldId="260"/>
            <ac:spMk id="5" creationId="{C929C90E-76C9-3C4F-B62B-1F6B2842C862}"/>
          </ac:spMkLst>
        </pc:spChg>
        <pc:spChg chg="mod">
          <ac:chgData name="Sarah Z" userId="c256aa400a043f74" providerId="Windows Live" clId="Web-{8B2D1EE6-895B-4865-92BF-2A89AFC581EB}" dt="2021-04-05T21:06:02.389" v="18"/>
          <ac:spMkLst>
            <pc:docMk/>
            <pc:sldMk cId="1222375612" sldId="260"/>
            <ac:spMk id="11" creationId="{370CD755-B027-44CC-8201-7AE55B36475F}"/>
          </ac:spMkLst>
        </pc:spChg>
        <pc:spChg chg="mod">
          <ac:chgData name="Sarah Z" userId="c256aa400a043f74" providerId="Windows Live" clId="Web-{8B2D1EE6-895B-4865-92BF-2A89AFC581EB}" dt="2021-04-05T21:06:02.389" v="18"/>
          <ac:spMkLst>
            <pc:docMk/>
            <pc:sldMk cId="1222375612" sldId="260"/>
            <ac:spMk id="20" creationId="{3160B1DD-B35D-4996-93ED-D5799740BAEB}"/>
          </ac:spMkLst>
        </pc:spChg>
        <pc:graphicFrameChg chg="mod">
          <ac:chgData name="Sarah Z" userId="c256aa400a043f74" providerId="Windows Live" clId="Web-{8B2D1EE6-895B-4865-92BF-2A89AFC581EB}" dt="2021-04-05T21:06:02.389" v="18"/>
          <ac:graphicFrameMkLst>
            <pc:docMk/>
            <pc:sldMk cId="1222375612" sldId="260"/>
            <ac:graphicFrameMk id="2" creationId="{CB4CB393-5B2D-2740-99A3-530FF7BC39CB}"/>
          </ac:graphicFrameMkLst>
        </pc:graphicFrameChg>
        <pc:picChg chg="mod">
          <ac:chgData name="Sarah Z" userId="c256aa400a043f74" providerId="Windows Live" clId="Web-{8B2D1EE6-895B-4865-92BF-2A89AFC581EB}" dt="2021-04-05T21:06:02.389" v="18"/>
          <ac:picMkLst>
            <pc:docMk/>
            <pc:sldMk cId="1222375612" sldId="260"/>
            <ac:picMk id="17" creationId="{E3002AE6-2915-4880-83F3-0BC5F673FC29}"/>
          </ac:picMkLst>
        </pc:picChg>
        <pc:cxnChg chg="mod">
          <ac:chgData name="Sarah Z" userId="c256aa400a043f74" providerId="Windows Live" clId="Web-{8B2D1EE6-895B-4865-92BF-2A89AFC581EB}" dt="2021-04-05T21:06:02.389" v="18"/>
          <ac:cxnSpMkLst>
            <pc:docMk/>
            <pc:sldMk cId="1222375612" sldId="260"/>
            <ac:cxnSpMk id="3" creationId="{C7CF0C01-BB97-4F69-B260-06852AD184D3}"/>
          </ac:cxnSpMkLst>
        </pc:cxnChg>
      </pc:sldChg>
      <pc:sldChg chg="add">
        <pc:chgData name="Sarah Z" userId="c256aa400a043f74" providerId="Windows Live" clId="Web-{8B2D1EE6-895B-4865-92BF-2A89AFC581EB}" dt="2021-04-05T21:06:32.172" v="38"/>
        <pc:sldMkLst>
          <pc:docMk/>
          <pc:sldMk cId="1544904948" sldId="260"/>
        </pc:sldMkLst>
      </pc:sldChg>
      <pc:sldChg chg="add">
        <pc:chgData name="Sarah Z" userId="c256aa400a043f74" providerId="Windows Live" clId="Web-{8B2D1EE6-895B-4865-92BF-2A89AFC581EB}" dt="2021-04-05T21:06:32.250" v="39"/>
        <pc:sldMkLst>
          <pc:docMk/>
          <pc:sldMk cId="809149053" sldId="261"/>
        </pc:sldMkLst>
      </pc:sldChg>
      <pc:sldChg chg="modSp add del">
        <pc:chgData name="Sarah Z" userId="c256aa400a043f74" providerId="Windows Live" clId="Web-{8B2D1EE6-895B-4865-92BF-2A89AFC581EB}" dt="2021-04-05T21:06:19.781" v="24"/>
        <pc:sldMkLst>
          <pc:docMk/>
          <pc:sldMk cId="1336530922" sldId="261"/>
        </pc:sldMkLst>
        <pc:spChg chg="mod">
          <ac:chgData name="Sarah Z" userId="c256aa400a043f74" providerId="Windows Live" clId="Web-{8B2D1EE6-895B-4865-92BF-2A89AFC581EB}" dt="2021-04-05T21:06:02.389" v="18"/>
          <ac:spMkLst>
            <pc:docMk/>
            <pc:sldMk cId="1336530922" sldId="261"/>
            <ac:spMk id="5" creationId="{C929C90E-76C9-3C4F-B62B-1F6B2842C862}"/>
          </ac:spMkLst>
        </pc:spChg>
        <pc:spChg chg="mod">
          <ac:chgData name="Sarah Z" userId="c256aa400a043f74" providerId="Windows Live" clId="Web-{8B2D1EE6-895B-4865-92BF-2A89AFC581EB}" dt="2021-04-05T21:06:02.389" v="18"/>
          <ac:spMkLst>
            <pc:docMk/>
            <pc:sldMk cId="1336530922" sldId="261"/>
            <ac:spMk id="11" creationId="{370CD755-B027-44CC-8201-7AE55B36475F}"/>
          </ac:spMkLst>
        </pc:spChg>
        <pc:spChg chg="mod">
          <ac:chgData name="Sarah Z" userId="c256aa400a043f74" providerId="Windows Live" clId="Web-{8B2D1EE6-895B-4865-92BF-2A89AFC581EB}" dt="2021-04-05T21:06:02.389" v="18"/>
          <ac:spMkLst>
            <pc:docMk/>
            <pc:sldMk cId="1336530922" sldId="261"/>
            <ac:spMk id="20" creationId="{3160B1DD-B35D-4996-93ED-D5799740BAEB}"/>
          </ac:spMkLst>
        </pc:spChg>
        <pc:graphicFrameChg chg="mod">
          <ac:chgData name="Sarah Z" userId="c256aa400a043f74" providerId="Windows Live" clId="Web-{8B2D1EE6-895B-4865-92BF-2A89AFC581EB}" dt="2021-04-05T21:06:02.389" v="18"/>
          <ac:graphicFrameMkLst>
            <pc:docMk/>
            <pc:sldMk cId="1336530922" sldId="261"/>
            <ac:graphicFrameMk id="8" creationId="{D3681CEF-54C5-2D45-8B0B-F9A0DFDE3D18}"/>
          </ac:graphicFrameMkLst>
        </pc:graphicFrameChg>
        <pc:picChg chg="mod">
          <ac:chgData name="Sarah Z" userId="c256aa400a043f74" providerId="Windows Live" clId="Web-{8B2D1EE6-895B-4865-92BF-2A89AFC581EB}" dt="2021-04-05T21:06:02.389" v="18"/>
          <ac:picMkLst>
            <pc:docMk/>
            <pc:sldMk cId="1336530922" sldId="261"/>
            <ac:picMk id="17" creationId="{E3002AE6-2915-4880-83F3-0BC5F673FC29}"/>
          </ac:picMkLst>
        </pc:picChg>
        <pc:cxnChg chg="mod">
          <ac:chgData name="Sarah Z" userId="c256aa400a043f74" providerId="Windows Live" clId="Web-{8B2D1EE6-895B-4865-92BF-2A89AFC581EB}" dt="2021-04-05T21:06:02.389" v="18"/>
          <ac:cxnSpMkLst>
            <pc:docMk/>
            <pc:sldMk cId="1336530922" sldId="261"/>
            <ac:cxnSpMk id="3" creationId="{C7CF0C01-BB97-4F69-B260-06852AD184D3}"/>
          </ac:cxnSpMkLst>
        </pc:cxnChg>
      </pc:sldChg>
      <pc:sldChg chg="add">
        <pc:chgData name="Sarah Z" userId="c256aa400a043f74" providerId="Windows Live" clId="Web-{8B2D1EE6-895B-4865-92BF-2A89AFC581EB}" dt="2021-04-05T21:06:32.359" v="40"/>
        <pc:sldMkLst>
          <pc:docMk/>
          <pc:sldMk cId="126238677" sldId="262"/>
        </pc:sldMkLst>
      </pc:sldChg>
      <pc:sldChg chg="modSp add del">
        <pc:chgData name="Sarah Z" userId="c256aa400a043f74" providerId="Windows Live" clId="Web-{8B2D1EE6-895B-4865-92BF-2A89AFC581EB}" dt="2021-04-05T21:06:19.781" v="25"/>
        <pc:sldMkLst>
          <pc:docMk/>
          <pc:sldMk cId="2014400890" sldId="262"/>
        </pc:sldMkLst>
        <pc:spChg chg="mod">
          <ac:chgData name="Sarah Z" userId="c256aa400a043f74" providerId="Windows Live" clId="Web-{8B2D1EE6-895B-4865-92BF-2A89AFC581EB}" dt="2021-04-05T21:06:02.389" v="18"/>
          <ac:spMkLst>
            <pc:docMk/>
            <pc:sldMk cId="2014400890" sldId="262"/>
            <ac:spMk id="136" creationId="{00000000-0000-0000-0000-000000000000}"/>
          </ac:spMkLst>
        </pc:spChg>
        <pc:spChg chg="mod">
          <ac:chgData name="Sarah Z" userId="c256aa400a043f74" providerId="Windows Live" clId="Web-{8B2D1EE6-895B-4865-92BF-2A89AFC581EB}" dt="2021-04-05T21:06:02.389" v="18"/>
          <ac:spMkLst>
            <pc:docMk/>
            <pc:sldMk cId="2014400890" sldId="262"/>
            <ac:spMk id="137" creationId="{00000000-0000-0000-0000-000000000000}"/>
          </ac:spMkLst>
        </pc:spChg>
        <pc:spChg chg="mod">
          <ac:chgData name="Sarah Z" userId="c256aa400a043f74" providerId="Windows Live" clId="Web-{8B2D1EE6-895B-4865-92BF-2A89AFC581EB}" dt="2021-04-05T21:06:02.389" v="18"/>
          <ac:spMkLst>
            <pc:docMk/>
            <pc:sldMk cId="2014400890" sldId="262"/>
            <ac:spMk id="138" creationId="{00000000-0000-0000-0000-000000000000}"/>
          </ac:spMkLst>
        </pc:spChg>
        <pc:spChg chg="mod">
          <ac:chgData name="Sarah Z" userId="c256aa400a043f74" providerId="Windows Live" clId="Web-{8B2D1EE6-895B-4865-92BF-2A89AFC581EB}" dt="2021-04-05T21:06:02.389" v="18"/>
          <ac:spMkLst>
            <pc:docMk/>
            <pc:sldMk cId="2014400890" sldId="262"/>
            <ac:spMk id="139" creationId="{00000000-0000-0000-0000-000000000000}"/>
          </ac:spMkLst>
        </pc:spChg>
        <pc:spChg chg="mod">
          <ac:chgData name="Sarah Z" userId="c256aa400a043f74" providerId="Windows Live" clId="Web-{8B2D1EE6-895B-4865-92BF-2A89AFC581EB}" dt="2021-04-05T21:06:02.389" v="18"/>
          <ac:spMkLst>
            <pc:docMk/>
            <pc:sldMk cId="2014400890" sldId="262"/>
            <ac:spMk id="140" creationId="{00000000-0000-0000-0000-000000000000}"/>
          </ac:spMkLst>
        </pc:spChg>
        <pc:spChg chg="mod">
          <ac:chgData name="Sarah Z" userId="c256aa400a043f74" providerId="Windows Live" clId="Web-{8B2D1EE6-895B-4865-92BF-2A89AFC581EB}" dt="2021-04-05T21:06:02.389" v="18"/>
          <ac:spMkLst>
            <pc:docMk/>
            <pc:sldMk cId="2014400890" sldId="262"/>
            <ac:spMk id="141" creationId="{00000000-0000-0000-0000-000000000000}"/>
          </ac:spMkLst>
        </pc:spChg>
        <pc:spChg chg="mod">
          <ac:chgData name="Sarah Z" userId="c256aa400a043f74" providerId="Windows Live" clId="Web-{8B2D1EE6-895B-4865-92BF-2A89AFC581EB}" dt="2021-04-05T21:06:02.389" v="18"/>
          <ac:spMkLst>
            <pc:docMk/>
            <pc:sldMk cId="2014400890" sldId="262"/>
            <ac:spMk id="143" creationId="{00000000-0000-0000-0000-000000000000}"/>
          </ac:spMkLst>
        </pc:spChg>
        <pc:picChg chg="mod">
          <ac:chgData name="Sarah Z" userId="c256aa400a043f74" providerId="Windows Live" clId="Web-{8B2D1EE6-895B-4865-92BF-2A89AFC581EB}" dt="2021-04-05T21:06:02.389" v="18"/>
          <ac:picMkLst>
            <pc:docMk/>
            <pc:sldMk cId="2014400890" sldId="262"/>
            <ac:picMk id="10" creationId="{B852FEC2-AAFB-4153-AF0A-194BF19AE33E}"/>
          </ac:picMkLst>
        </pc:picChg>
      </pc:sldChg>
      <pc:sldChg chg="modSp add del">
        <pc:chgData name="Sarah Z" userId="c256aa400a043f74" providerId="Windows Live" clId="Web-{8B2D1EE6-895B-4865-92BF-2A89AFC581EB}" dt="2021-04-05T21:06:19.781" v="26"/>
        <pc:sldMkLst>
          <pc:docMk/>
          <pc:sldMk cId="1986327837" sldId="263"/>
        </pc:sldMkLst>
        <pc:spChg chg="mod">
          <ac:chgData name="Sarah Z" userId="c256aa400a043f74" providerId="Windows Live" clId="Web-{8B2D1EE6-895B-4865-92BF-2A89AFC581EB}" dt="2021-04-05T21:06:02.389" v="18"/>
          <ac:spMkLst>
            <pc:docMk/>
            <pc:sldMk cId="1986327837" sldId="263"/>
            <ac:spMk id="113" creationId="{00000000-0000-0000-0000-000000000000}"/>
          </ac:spMkLst>
        </pc:spChg>
        <pc:spChg chg="mod">
          <ac:chgData name="Sarah Z" userId="c256aa400a043f74" providerId="Windows Live" clId="Web-{8B2D1EE6-895B-4865-92BF-2A89AFC581EB}" dt="2021-04-05T21:06:02.389" v="18"/>
          <ac:spMkLst>
            <pc:docMk/>
            <pc:sldMk cId="1986327837" sldId="263"/>
            <ac:spMk id="116" creationId="{00000000-0000-0000-0000-000000000000}"/>
          </ac:spMkLst>
        </pc:spChg>
        <pc:spChg chg="mod">
          <ac:chgData name="Sarah Z" userId="c256aa400a043f74" providerId="Windows Live" clId="Web-{8B2D1EE6-895B-4865-92BF-2A89AFC581EB}" dt="2021-04-05T21:06:02.389" v="18"/>
          <ac:spMkLst>
            <pc:docMk/>
            <pc:sldMk cId="1986327837" sldId="263"/>
            <ac:spMk id="117" creationId="{00000000-0000-0000-0000-000000000000}"/>
          </ac:spMkLst>
        </pc:spChg>
        <pc:spChg chg="mod">
          <ac:chgData name="Sarah Z" userId="c256aa400a043f74" providerId="Windows Live" clId="Web-{8B2D1EE6-895B-4865-92BF-2A89AFC581EB}" dt="2021-04-05T21:06:02.389" v="18"/>
          <ac:spMkLst>
            <pc:docMk/>
            <pc:sldMk cId="1986327837" sldId="263"/>
            <ac:spMk id="118" creationId="{00000000-0000-0000-0000-000000000000}"/>
          </ac:spMkLst>
        </pc:spChg>
        <pc:spChg chg="mod">
          <ac:chgData name="Sarah Z" userId="c256aa400a043f74" providerId="Windows Live" clId="Web-{8B2D1EE6-895B-4865-92BF-2A89AFC581EB}" dt="2021-04-05T21:06:02.389" v="18"/>
          <ac:spMkLst>
            <pc:docMk/>
            <pc:sldMk cId="1986327837" sldId="263"/>
            <ac:spMk id="119" creationId="{00000000-0000-0000-0000-000000000000}"/>
          </ac:spMkLst>
        </pc:spChg>
        <pc:spChg chg="mod">
          <ac:chgData name="Sarah Z" userId="c256aa400a043f74" providerId="Windows Live" clId="Web-{8B2D1EE6-895B-4865-92BF-2A89AFC581EB}" dt="2021-04-05T21:06:02.389" v="18"/>
          <ac:spMkLst>
            <pc:docMk/>
            <pc:sldMk cId="1986327837" sldId="263"/>
            <ac:spMk id="121" creationId="{00000000-0000-0000-0000-000000000000}"/>
          </ac:spMkLst>
        </pc:spChg>
        <pc:spChg chg="mod">
          <ac:chgData name="Sarah Z" userId="c256aa400a043f74" providerId="Windows Live" clId="Web-{8B2D1EE6-895B-4865-92BF-2A89AFC581EB}" dt="2021-04-05T21:06:02.389" v="18"/>
          <ac:spMkLst>
            <pc:docMk/>
            <pc:sldMk cId="1986327837" sldId="263"/>
            <ac:spMk id="122" creationId="{00000000-0000-0000-0000-000000000000}"/>
          </ac:spMkLst>
        </pc:spChg>
        <pc:spChg chg="mod">
          <ac:chgData name="Sarah Z" userId="c256aa400a043f74" providerId="Windows Live" clId="Web-{8B2D1EE6-895B-4865-92BF-2A89AFC581EB}" dt="2021-04-05T21:06:02.389" v="18"/>
          <ac:spMkLst>
            <pc:docMk/>
            <pc:sldMk cId="1986327837" sldId="263"/>
            <ac:spMk id="124" creationId="{00000000-0000-0000-0000-000000000000}"/>
          </ac:spMkLst>
        </pc:spChg>
        <pc:spChg chg="mod">
          <ac:chgData name="Sarah Z" userId="c256aa400a043f74" providerId="Windows Live" clId="Web-{8B2D1EE6-895B-4865-92BF-2A89AFC581EB}" dt="2021-04-05T21:06:02.389" v="18"/>
          <ac:spMkLst>
            <pc:docMk/>
            <pc:sldMk cId="1986327837" sldId="263"/>
            <ac:spMk id="126" creationId="{00000000-0000-0000-0000-000000000000}"/>
          </ac:spMkLst>
        </pc:spChg>
        <pc:spChg chg="mod">
          <ac:chgData name="Sarah Z" userId="c256aa400a043f74" providerId="Windows Live" clId="Web-{8B2D1EE6-895B-4865-92BF-2A89AFC581EB}" dt="2021-04-05T21:06:02.389" v="18"/>
          <ac:spMkLst>
            <pc:docMk/>
            <pc:sldMk cId="1986327837" sldId="263"/>
            <ac:spMk id="130" creationId="{00000000-0000-0000-0000-000000000000}"/>
          </ac:spMkLst>
        </pc:spChg>
        <pc:graphicFrameChg chg="mod modGraphic">
          <ac:chgData name="Sarah Z" userId="c256aa400a043f74" providerId="Windows Live" clId="Web-{8B2D1EE6-895B-4865-92BF-2A89AFC581EB}" dt="2021-04-05T21:06:02.389" v="18"/>
          <ac:graphicFrameMkLst>
            <pc:docMk/>
            <pc:sldMk cId="1986327837" sldId="263"/>
            <ac:graphicFrameMk id="112" creationId="{00000000-0000-0000-0000-000000000000}"/>
          </ac:graphicFrameMkLst>
        </pc:graphicFrameChg>
        <pc:graphicFrameChg chg="mod modGraphic">
          <ac:chgData name="Sarah Z" userId="c256aa400a043f74" providerId="Windows Live" clId="Web-{8B2D1EE6-895B-4865-92BF-2A89AFC581EB}" dt="2021-04-05T21:06:02.389" v="18"/>
          <ac:graphicFrameMkLst>
            <pc:docMk/>
            <pc:sldMk cId="1986327837" sldId="263"/>
            <ac:graphicFrameMk id="115" creationId="{00000000-0000-0000-0000-000000000000}"/>
          </ac:graphicFrameMkLst>
        </pc:graphicFrameChg>
        <pc:graphicFrameChg chg="mod modGraphic">
          <ac:chgData name="Sarah Z" userId="c256aa400a043f74" providerId="Windows Live" clId="Web-{8B2D1EE6-895B-4865-92BF-2A89AFC581EB}" dt="2021-04-05T21:06:02.389" v="18"/>
          <ac:graphicFrameMkLst>
            <pc:docMk/>
            <pc:sldMk cId="1986327837" sldId="263"/>
            <ac:graphicFrameMk id="120" creationId="{00000000-0000-0000-0000-000000000000}"/>
          </ac:graphicFrameMkLst>
        </pc:graphicFrameChg>
        <pc:picChg chg="mod">
          <ac:chgData name="Sarah Z" userId="c256aa400a043f74" providerId="Windows Live" clId="Web-{8B2D1EE6-895B-4865-92BF-2A89AFC581EB}" dt="2021-04-05T21:06:02.389" v="18"/>
          <ac:picMkLst>
            <pc:docMk/>
            <pc:sldMk cId="1986327837" sldId="263"/>
            <ac:picMk id="23" creationId="{DE94D365-0042-40FE-AD7D-9FE93F777E8D}"/>
          </ac:picMkLst>
        </pc:picChg>
        <pc:picChg chg="mod">
          <ac:chgData name="Sarah Z" userId="c256aa400a043f74" providerId="Windows Live" clId="Web-{8B2D1EE6-895B-4865-92BF-2A89AFC581EB}" dt="2021-04-05T21:06:02.389" v="18"/>
          <ac:picMkLst>
            <pc:docMk/>
            <pc:sldMk cId="1986327837" sldId="263"/>
            <ac:picMk id="125" creationId="{00000000-0000-0000-0000-000000000000}"/>
          </ac:picMkLst>
        </pc:picChg>
        <pc:picChg chg="mod">
          <ac:chgData name="Sarah Z" userId="c256aa400a043f74" providerId="Windows Live" clId="Web-{8B2D1EE6-895B-4865-92BF-2A89AFC581EB}" dt="2021-04-05T21:06:02.389" v="18"/>
          <ac:picMkLst>
            <pc:docMk/>
            <pc:sldMk cId="1986327837" sldId="263"/>
            <ac:picMk id="127" creationId="{00000000-0000-0000-0000-000000000000}"/>
          </ac:picMkLst>
        </pc:picChg>
        <pc:picChg chg="mod">
          <ac:chgData name="Sarah Z" userId="c256aa400a043f74" providerId="Windows Live" clId="Web-{8B2D1EE6-895B-4865-92BF-2A89AFC581EB}" dt="2021-04-05T21:06:02.389" v="18"/>
          <ac:picMkLst>
            <pc:docMk/>
            <pc:sldMk cId="1986327837" sldId="263"/>
            <ac:picMk id="129" creationId="{00000000-0000-0000-0000-000000000000}"/>
          </ac:picMkLst>
        </pc:picChg>
        <pc:cxnChg chg="mod">
          <ac:chgData name="Sarah Z" userId="c256aa400a043f74" providerId="Windows Live" clId="Web-{8B2D1EE6-895B-4865-92BF-2A89AFC581EB}" dt="2021-04-05T21:06:02.389" v="18"/>
          <ac:cxnSpMkLst>
            <pc:docMk/>
            <pc:sldMk cId="1986327837" sldId="263"/>
            <ac:cxnSpMk id="3" creationId="{9C10F2DA-41D4-4496-B7E5-6134C2EA41E1}"/>
          </ac:cxnSpMkLst>
        </pc:cxnChg>
        <pc:cxnChg chg="mod">
          <ac:chgData name="Sarah Z" userId="c256aa400a043f74" providerId="Windows Live" clId="Web-{8B2D1EE6-895B-4865-92BF-2A89AFC581EB}" dt="2021-04-05T21:06:02.389" v="18"/>
          <ac:cxnSpMkLst>
            <pc:docMk/>
            <pc:sldMk cId="1986327837" sldId="263"/>
            <ac:cxnSpMk id="27" creationId="{B9DE4F15-B975-4905-AC24-CBA6EA584DB7}"/>
          </ac:cxnSpMkLst>
        </pc:cxnChg>
        <pc:cxnChg chg="mod">
          <ac:chgData name="Sarah Z" userId="c256aa400a043f74" providerId="Windows Live" clId="Web-{8B2D1EE6-895B-4865-92BF-2A89AFC581EB}" dt="2021-04-05T21:06:02.389" v="18"/>
          <ac:cxnSpMkLst>
            <pc:docMk/>
            <pc:sldMk cId="1986327837" sldId="263"/>
            <ac:cxnSpMk id="110" creationId="{00000000-0000-0000-0000-000000000000}"/>
          </ac:cxnSpMkLst>
        </pc:cxnChg>
        <pc:cxnChg chg="mod">
          <ac:chgData name="Sarah Z" userId="c256aa400a043f74" providerId="Windows Live" clId="Web-{8B2D1EE6-895B-4865-92BF-2A89AFC581EB}" dt="2021-04-05T21:06:02.389" v="18"/>
          <ac:cxnSpMkLst>
            <pc:docMk/>
            <pc:sldMk cId="1986327837" sldId="263"/>
            <ac:cxnSpMk id="111" creationId="{00000000-0000-0000-0000-000000000000}"/>
          </ac:cxnSpMkLst>
        </pc:cxnChg>
      </pc:sldChg>
      <pc:sldChg chg="add">
        <pc:chgData name="Sarah Z" userId="c256aa400a043f74" providerId="Windows Live" clId="Web-{8B2D1EE6-895B-4865-92BF-2A89AFC581EB}" dt="2021-04-05T21:06:32.484" v="41"/>
        <pc:sldMkLst>
          <pc:docMk/>
          <pc:sldMk cId="2038560789" sldId="263"/>
        </pc:sldMkLst>
      </pc:sldChg>
      <pc:sldChg chg="add">
        <pc:chgData name="Sarah Z" userId="c256aa400a043f74" providerId="Windows Live" clId="Web-{8B2D1EE6-895B-4865-92BF-2A89AFC581EB}" dt="2021-04-05T21:06:32.594" v="42"/>
        <pc:sldMkLst>
          <pc:docMk/>
          <pc:sldMk cId="147483347" sldId="264"/>
        </pc:sldMkLst>
      </pc:sldChg>
      <pc:sldChg chg="modSp add del">
        <pc:chgData name="Sarah Z" userId="c256aa400a043f74" providerId="Windows Live" clId="Web-{8B2D1EE6-895B-4865-92BF-2A89AFC581EB}" dt="2021-04-05T21:06:19.781" v="27"/>
        <pc:sldMkLst>
          <pc:docMk/>
          <pc:sldMk cId="1960620731" sldId="264"/>
        </pc:sldMkLst>
        <pc:spChg chg="mod">
          <ac:chgData name="Sarah Z" userId="c256aa400a043f74" providerId="Windows Live" clId="Web-{8B2D1EE6-895B-4865-92BF-2A89AFC581EB}" dt="2021-04-05T21:06:02.389" v="18"/>
          <ac:spMkLst>
            <pc:docMk/>
            <pc:sldMk cId="1960620731" sldId="264"/>
            <ac:spMk id="4" creationId="{F273053C-6E35-0C46-B275-FABF1BDC5BCC}"/>
          </ac:spMkLst>
        </pc:spChg>
        <pc:spChg chg="mod">
          <ac:chgData name="Sarah Z" userId="c256aa400a043f74" providerId="Windows Live" clId="Web-{8B2D1EE6-895B-4865-92BF-2A89AFC581EB}" dt="2021-04-05T21:06:02.389" v="18"/>
          <ac:spMkLst>
            <pc:docMk/>
            <pc:sldMk cId="1960620731" sldId="264"/>
            <ac:spMk id="5" creationId="{C929C90E-76C9-3C4F-B62B-1F6B2842C862}"/>
          </ac:spMkLst>
        </pc:spChg>
        <pc:spChg chg="mod">
          <ac:chgData name="Sarah Z" userId="c256aa400a043f74" providerId="Windows Live" clId="Web-{8B2D1EE6-895B-4865-92BF-2A89AFC581EB}" dt="2021-04-05T21:06:02.389" v="18"/>
          <ac:spMkLst>
            <pc:docMk/>
            <pc:sldMk cId="1960620731" sldId="264"/>
            <ac:spMk id="9" creationId="{8B72FA09-5D17-B94F-B7EC-A576043A2C79}"/>
          </ac:spMkLst>
        </pc:spChg>
        <pc:spChg chg="mod">
          <ac:chgData name="Sarah Z" userId="c256aa400a043f74" providerId="Windows Live" clId="Web-{8B2D1EE6-895B-4865-92BF-2A89AFC581EB}" dt="2021-04-05T21:06:02.389" v="18"/>
          <ac:spMkLst>
            <pc:docMk/>
            <pc:sldMk cId="1960620731" sldId="264"/>
            <ac:spMk id="12" creationId="{9C841040-EF68-184D-B928-89EB3E875962}"/>
          </ac:spMkLst>
        </pc:spChg>
        <pc:spChg chg="mod">
          <ac:chgData name="Sarah Z" userId="c256aa400a043f74" providerId="Windows Live" clId="Web-{8B2D1EE6-895B-4865-92BF-2A89AFC581EB}" dt="2021-04-05T21:06:02.389" v="18"/>
          <ac:spMkLst>
            <pc:docMk/>
            <pc:sldMk cId="1960620731" sldId="264"/>
            <ac:spMk id="14" creationId="{997B2553-702C-E640-9683-ED19AFBC5E44}"/>
          </ac:spMkLst>
        </pc:spChg>
        <pc:spChg chg="mod">
          <ac:chgData name="Sarah Z" userId="c256aa400a043f74" providerId="Windows Live" clId="Web-{8B2D1EE6-895B-4865-92BF-2A89AFC581EB}" dt="2021-04-05T21:06:02.389" v="18"/>
          <ac:spMkLst>
            <pc:docMk/>
            <pc:sldMk cId="1960620731" sldId="264"/>
            <ac:spMk id="16" creationId="{04085073-5E87-544D-AD84-FB91AE4647F9}"/>
          </ac:spMkLst>
        </pc:spChg>
        <pc:spChg chg="mod">
          <ac:chgData name="Sarah Z" userId="c256aa400a043f74" providerId="Windows Live" clId="Web-{8B2D1EE6-895B-4865-92BF-2A89AFC581EB}" dt="2021-04-05T21:06:02.389" v="18"/>
          <ac:spMkLst>
            <pc:docMk/>
            <pc:sldMk cId="1960620731" sldId="264"/>
            <ac:spMk id="17" creationId="{C70BED2C-80B9-A949-B03D-597AAE6AD1BC}"/>
          </ac:spMkLst>
        </pc:spChg>
        <pc:spChg chg="mod">
          <ac:chgData name="Sarah Z" userId="c256aa400a043f74" providerId="Windows Live" clId="Web-{8B2D1EE6-895B-4865-92BF-2A89AFC581EB}" dt="2021-04-05T21:06:02.389" v="18"/>
          <ac:spMkLst>
            <pc:docMk/>
            <pc:sldMk cId="1960620731" sldId="264"/>
            <ac:spMk id="19" creationId="{C102C4E5-B3E4-2F4A-83DE-A6E2EFD1A788}"/>
          </ac:spMkLst>
        </pc:spChg>
        <pc:spChg chg="mod">
          <ac:chgData name="Sarah Z" userId="c256aa400a043f74" providerId="Windows Live" clId="Web-{8B2D1EE6-895B-4865-92BF-2A89AFC581EB}" dt="2021-04-05T21:06:02.389" v="18"/>
          <ac:spMkLst>
            <pc:docMk/>
            <pc:sldMk cId="1960620731" sldId="264"/>
            <ac:spMk id="22" creationId="{FCD26670-0B5C-45AE-8E6F-93A6E3CD710C}"/>
          </ac:spMkLst>
        </pc:spChg>
        <pc:grpChg chg="mod">
          <ac:chgData name="Sarah Z" userId="c256aa400a043f74" providerId="Windows Live" clId="Web-{8B2D1EE6-895B-4865-92BF-2A89AFC581EB}" dt="2021-04-05T21:06:02.389" v="18"/>
          <ac:grpSpMkLst>
            <pc:docMk/>
            <pc:sldMk cId="1960620731" sldId="264"/>
            <ac:grpSpMk id="11" creationId="{3E86BB87-D94D-F749-B856-3730284F1360}"/>
          </ac:grpSpMkLst>
        </pc:grpChg>
        <pc:grpChg chg="mod">
          <ac:chgData name="Sarah Z" userId="c256aa400a043f74" providerId="Windows Live" clId="Web-{8B2D1EE6-895B-4865-92BF-2A89AFC581EB}" dt="2021-04-05T21:06:02.389" v="18"/>
          <ac:grpSpMkLst>
            <pc:docMk/>
            <pc:sldMk cId="1960620731" sldId="264"/>
            <ac:grpSpMk id="15" creationId="{B85DEB95-A64C-CE43-9DDF-21A2217B86B0}"/>
          </ac:grpSpMkLst>
        </pc:grpChg>
        <pc:graphicFrameChg chg="mod">
          <ac:chgData name="Sarah Z" userId="c256aa400a043f74" providerId="Windows Live" clId="Web-{8B2D1EE6-895B-4865-92BF-2A89AFC581EB}" dt="2021-04-05T21:06:02.389" v="18"/>
          <ac:graphicFrameMkLst>
            <pc:docMk/>
            <pc:sldMk cId="1960620731" sldId="264"/>
            <ac:graphicFrameMk id="26" creationId="{9A1360FC-8EDA-BC4E-A104-75928A15D97A}"/>
          </ac:graphicFrameMkLst>
        </pc:graphicFrameChg>
        <pc:picChg chg="mod">
          <ac:chgData name="Sarah Z" userId="c256aa400a043f74" providerId="Windows Live" clId="Web-{8B2D1EE6-895B-4865-92BF-2A89AFC581EB}" dt="2021-04-05T21:06:02.389" v="18"/>
          <ac:picMkLst>
            <pc:docMk/>
            <pc:sldMk cId="1960620731" sldId="264"/>
            <ac:picMk id="20" creationId="{909722F9-86C6-42C5-BDC0-F861729F2927}"/>
          </ac:picMkLst>
        </pc:picChg>
        <pc:picChg chg="mod">
          <ac:chgData name="Sarah Z" userId="c256aa400a043f74" providerId="Windows Live" clId="Web-{8B2D1EE6-895B-4865-92BF-2A89AFC581EB}" dt="2021-04-05T21:06:02.389" v="18"/>
          <ac:picMkLst>
            <pc:docMk/>
            <pc:sldMk cId="1960620731" sldId="264"/>
            <ac:picMk id="24" creationId="{B7BA860D-EC2B-234A-AAE7-B8BEB73079B9}"/>
          </ac:picMkLst>
        </pc:picChg>
        <pc:cxnChg chg="mod">
          <ac:chgData name="Sarah Z" userId="c256aa400a043f74" providerId="Windows Live" clId="Web-{8B2D1EE6-895B-4865-92BF-2A89AFC581EB}" dt="2021-04-05T21:06:02.389" v="18"/>
          <ac:cxnSpMkLst>
            <pc:docMk/>
            <pc:sldMk cId="1960620731" sldId="264"/>
            <ac:cxnSpMk id="21" creationId="{EA957C08-5647-474D-85F1-249BF89ECBDF}"/>
          </ac:cxnSpMkLst>
        </pc:cxnChg>
        <pc:cxnChg chg="mod">
          <ac:chgData name="Sarah Z" userId="c256aa400a043f74" providerId="Windows Live" clId="Web-{8B2D1EE6-895B-4865-92BF-2A89AFC581EB}" dt="2021-04-05T21:06:02.389" v="18"/>
          <ac:cxnSpMkLst>
            <pc:docMk/>
            <pc:sldMk cId="1960620731" sldId="264"/>
            <ac:cxnSpMk id="23" creationId="{EF9EE82C-9B8E-4AA7-BA24-93EF328201F4}"/>
          </ac:cxnSpMkLst>
        </pc:cxnChg>
      </pc:sldChg>
      <pc:sldChg chg="add">
        <pc:chgData name="Sarah Z" userId="c256aa400a043f74" providerId="Windows Live" clId="Web-{8B2D1EE6-895B-4865-92BF-2A89AFC581EB}" dt="2021-04-05T21:06:32.687" v="43"/>
        <pc:sldMkLst>
          <pc:docMk/>
          <pc:sldMk cId="2683489617" sldId="265"/>
        </pc:sldMkLst>
      </pc:sldChg>
      <pc:sldChg chg="modSp add del">
        <pc:chgData name="Sarah Z" userId="c256aa400a043f74" providerId="Windows Live" clId="Web-{8B2D1EE6-895B-4865-92BF-2A89AFC581EB}" dt="2021-04-05T21:06:19.781" v="28"/>
        <pc:sldMkLst>
          <pc:docMk/>
          <pc:sldMk cId="4075622199" sldId="265"/>
        </pc:sldMkLst>
        <pc:spChg chg="mod">
          <ac:chgData name="Sarah Z" userId="c256aa400a043f74" providerId="Windows Live" clId="Web-{8B2D1EE6-895B-4865-92BF-2A89AFC581EB}" dt="2021-04-05T21:06:02.389" v="18"/>
          <ac:spMkLst>
            <pc:docMk/>
            <pc:sldMk cId="4075622199" sldId="265"/>
            <ac:spMk id="4" creationId="{F273053C-6E35-0C46-B275-FABF1BDC5BCC}"/>
          </ac:spMkLst>
        </pc:spChg>
        <pc:spChg chg="mod">
          <ac:chgData name="Sarah Z" userId="c256aa400a043f74" providerId="Windows Live" clId="Web-{8B2D1EE6-895B-4865-92BF-2A89AFC581EB}" dt="2021-04-05T21:06:02.389" v="18"/>
          <ac:spMkLst>
            <pc:docMk/>
            <pc:sldMk cId="4075622199" sldId="265"/>
            <ac:spMk id="5" creationId="{C929C90E-76C9-3C4F-B62B-1F6B2842C862}"/>
          </ac:spMkLst>
        </pc:spChg>
        <pc:spChg chg="mod">
          <ac:chgData name="Sarah Z" userId="c256aa400a043f74" providerId="Windows Live" clId="Web-{8B2D1EE6-895B-4865-92BF-2A89AFC581EB}" dt="2021-04-05T21:06:02.389" v="18"/>
          <ac:spMkLst>
            <pc:docMk/>
            <pc:sldMk cId="4075622199" sldId="265"/>
            <ac:spMk id="9" creationId="{8B72FA09-5D17-B94F-B7EC-A576043A2C79}"/>
          </ac:spMkLst>
        </pc:spChg>
        <pc:spChg chg="mod">
          <ac:chgData name="Sarah Z" userId="c256aa400a043f74" providerId="Windows Live" clId="Web-{8B2D1EE6-895B-4865-92BF-2A89AFC581EB}" dt="2021-04-05T21:06:02.389" v="18"/>
          <ac:spMkLst>
            <pc:docMk/>
            <pc:sldMk cId="4075622199" sldId="265"/>
            <ac:spMk id="10" creationId="{A53EDF86-F1BD-E344-A885-4622A67964A9}"/>
          </ac:spMkLst>
        </pc:spChg>
        <pc:spChg chg="mod">
          <ac:chgData name="Sarah Z" userId="c256aa400a043f74" providerId="Windows Live" clId="Web-{8B2D1EE6-895B-4865-92BF-2A89AFC581EB}" dt="2021-04-05T21:06:02.389" v="18"/>
          <ac:spMkLst>
            <pc:docMk/>
            <pc:sldMk cId="4075622199" sldId="265"/>
            <ac:spMk id="11" creationId="{3AA3D622-7223-1646-8870-BB0DEE2CA25E}"/>
          </ac:spMkLst>
        </pc:spChg>
        <pc:spChg chg="mod">
          <ac:chgData name="Sarah Z" userId="c256aa400a043f74" providerId="Windows Live" clId="Web-{8B2D1EE6-895B-4865-92BF-2A89AFC581EB}" dt="2021-04-05T21:06:02.389" v="18"/>
          <ac:spMkLst>
            <pc:docMk/>
            <pc:sldMk cId="4075622199" sldId="265"/>
            <ac:spMk id="13" creationId="{7C7CC9C1-39C6-BB4C-A659-E4A28371F481}"/>
          </ac:spMkLst>
        </pc:spChg>
        <pc:spChg chg="mod">
          <ac:chgData name="Sarah Z" userId="c256aa400a043f74" providerId="Windows Live" clId="Web-{8B2D1EE6-895B-4865-92BF-2A89AFC581EB}" dt="2021-04-05T21:06:02.389" v="18"/>
          <ac:spMkLst>
            <pc:docMk/>
            <pc:sldMk cId="4075622199" sldId="265"/>
            <ac:spMk id="14" creationId="{D6B12175-8D3C-4144-939A-B04405D4E0BE}"/>
          </ac:spMkLst>
        </pc:spChg>
        <pc:spChg chg="mod">
          <ac:chgData name="Sarah Z" userId="c256aa400a043f74" providerId="Windows Live" clId="Web-{8B2D1EE6-895B-4865-92BF-2A89AFC581EB}" dt="2021-04-05T21:06:02.389" v="18"/>
          <ac:spMkLst>
            <pc:docMk/>
            <pc:sldMk cId="4075622199" sldId="265"/>
            <ac:spMk id="16" creationId="{04085073-5E87-544D-AD84-FB91AE4647F9}"/>
          </ac:spMkLst>
        </pc:spChg>
        <pc:spChg chg="mod">
          <ac:chgData name="Sarah Z" userId="c256aa400a043f74" providerId="Windows Live" clId="Web-{8B2D1EE6-895B-4865-92BF-2A89AFC581EB}" dt="2021-04-05T21:06:02.389" v="18"/>
          <ac:spMkLst>
            <pc:docMk/>
            <pc:sldMk cId="4075622199" sldId="265"/>
            <ac:spMk id="20" creationId="{B9EC7C49-69DF-F64B-BA7D-C19D419F6E15}"/>
          </ac:spMkLst>
        </pc:spChg>
        <pc:grpChg chg="mod">
          <ac:chgData name="Sarah Z" userId="c256aa400a043f74" providerId="Windows Live" clId="Web-{8B2D1EE6-895B-4865-92BF-2A89AFC581EB}" dt="2021-04-05T21:06:02.389" v="18"/>
          <ac:grpSpMkLst>
            <pc:docMk/>
            <pc:sldMk cId="4075622199" sldId="265"/>
            <ac:grpSpMk id="8" creationId="{F6CF15B3-56C8-424D-96C0-3D9D4F73196B}"/>
          </ac:grpSpMkLst>
        </pc:grpChg>
        <pc:picChg chg="mod">
          <ac:chgData name="Sarah Z" userId="c256aa400a043f74" providerId="Windows Live" clId="Web-{8B2D1EE6-895B-4865-92BF-2A89AFC581EB}" dt="2021-04-05T21:06:02.389" v="18"/>
          <ac:picMkLst>
            <pc:docMk/>
            <pc:sldMk cId="4075622199" sldId="265"/>
            <ac:picMk id="3" creationId="{607F0B6A-8620-7F4A-B8BA-8617AD5186F6}"/>
          </ac:picMkLst>
        </pc:picChg>
        <pc:picChg chg="mod">
          <ac:chgData name="Sarah Z" userId="c256aa400a043f74" providerId="Windows Live" clId="Web-{8B2D1EE6-895B-4865-92BF-2A89AFC581EB}" dt="2021-04-05T21:06:02.389" v="18"/>
          <ac:picMkLst>
            <pc:docMk/>
            <pc:sldMk cId="4075622199" sldId="265"/>
            <ac:picMk id="6" creationId="{C52CF22F-F2AD-BF4C-ABA1-E789702F3F73}"/>
          </ac:picMkLst>
        </pc:picChg>
        <pc:cxnChg chg="mod">
          <ac:chgData name="Sarah Z" userId="c256aa400a043f74" providerId="Windows Live" clId="Web-{8B2D1EE6-895B-4865-92BF-2A89AFC581EB}" dt="2021-04-05T21:06:02.389" v="18"/>
          <ac:cxnSpMkLst>
            <pc:docMk/>
            <pc:sldMk cId="4075622199" sldId="265"/>
            <ac:cxnSpMk id="15" creationId="{C7F6B268-CFB3-4F89-943E-519E2D63AB7D}"/>
          </ac:cxnSpMkLst>
        </pc:cxnChg>
      </pc:sldChg>
      <pc:sldChg chg="add">
        <pc:chgData name="Sarah Z" userId="c256aa400a043f74" providerId="Windows Live" clId="Web-{8B2D1EE6-895B-4865-92BF-2A89AFC581EB}" dt="2021-04-05T21:06:32.859" v="44"/>
        <pc:sldMkLst>
          <pc:docMk/>
          <pc:sldMk cId="1607045396" sldId="266"/>
        </pc:sldMkLst>
      </pc:sldChg>
      <pc:sldChg chg="modSp add del">
        <pc:chgData name="Sarah Z" userId="c256aa400a043f74" providerId="Windows Live" clId="Web-{8B2D1EE6-895B-4865-92BF-2A89AFC581EB}" dt="2021-04-05T21:06:19.781" v="29"/>
        <pc:sldMkLst>
          <pc:docMk/>
          <pc:sldMk cId="2583046300" sldId="266"/>
        </pc:sldMkLst>
        <pc:spChg chg="mod">
          <ac:chgData name="Sarah Z" userId="c256aa400a043f74" providerId="Windows Live" clId="Web-{8B2D1EE6-895B-4865-92BF-2A89AFC581EB}" dt="2021-04-05T21:06:02.389" v="18"/>
          <ac:spMkLst>
            <pc:docMk/>
            <pc:sldMk cId="2583046300" sldId="266"/>
            <ac:spMk id="5" creationId="{C929C90E-76C9-3C4F-B62B-1F6B2842C862}"/>
          </ac:spMkLst>
        </pc:spChg>
        <pc:spChg chg="mod">
          <ac:chgData name="Sarah Z" userId="c256aa400a043f74" providerId="Windows Live" clId="Web-{8B2D1EE6-895B-4865-92BF-2A89AFC581EB}" dt="2021-04-05T21:06:02.389" v="18"/>
          <ac:spMkLst>
            <pc:docMk/>
            <pc:sldMk cId="2583046300" sldId="266"/>
            <ac:spMk id="9" creationId="{8B72FA09-5D17-B94F-B7EC-A576043A2C79}"/>
          </ac:spMkLst>
        </pc:spChg>
        <pc:spChg chg="mod">
          <ac:chgData name="Sarah Z" userId="c256aa400a043f74" providerId="Windows Live" clId="Web-{8B2D1EE6-895B-4865-92BF-2A89AFC581EB}" dt="2021-04-05T21:06:02.389" v="18"/>
          <ac:spMkLst>
            <pc:docMk/>
            <pc:sldMk cId="2583046300" sldId="266"/>
            <ac:spMk id="10" creationId="{A53EDF86-F1BD-E344-A885-4622A67964A9}"/>
          </ac:spMkLst>
        </pc:spChg>
        <pc:spChg chg="mod">
          <ac:chgData name="Sarah Z" userId="c256aa400a043f74" providerId="Windows Live" clId="Web-{8B2D1EE6-895B-4865-92BF-2A89AFC581EB}" dt="2021-04-05T21:06:02.389" v="18"/>
          <ac:spMkLst>
            <pc:docMk/>
            <pc:sldMk cId="2583046300" sldId="266"/>
            <ac:spMk id="12" creationId="{9C841040-EF68-184D-B928-89EB3E875962}"/>
          </ac:spMkLst>
        </pc:spChg>
        <pc:spChg chg="mod">
          <ac:chgData name="Sarah Z" userId="c256aa400a043f74" providerId="Windows Live" clId="Web-{8B2D1EE6-895B-4865-92BF-2A89AFC581EB}" dt="2021-04-05T21:06:02.389" v="18"/>
          <ac:spMkLst>
            <pc:docMk/>
            <pc:sldMk cId="2583046300" sldId="266"/>
            <ac:spMk id="14" creationId="{997B2553-702C-E640-9683-ED19AFBC5E44}"/>
          </ac:spMkLst>
        </pc:spChg>
        <pc:spChg chg="mod">
          <ac:chgData name="Sarah Z" userId="c256aa400a043f74" providerId="Windows Live" clId="Web-{8B2D1EE6-895B-4865-92BF-2A89AFC581EB}" dt="2021-04-05T21:06:02.389" v="18"/>
          <ac:spMkLst>
            <pc:docMk/>
            <pc:sldMk cId="2583046300" sldId="266"/>
            <ac:spMk id="16" creationId="{04085073-5E87-544D-AD84-FB91AE4647F9}"/>
          </ac:spMkLst>
        </pc:spChg>
        <pc:spChg chg="mod">
          <ac:chgData name="Sarah Z" userId="c256aa400a043f74" providerId="Windows Live" clId="Web-{8B2D1EE6-895B-4865-92BF-2A89AFC581EB}" dt="2021-04-05T21:06:02.389" v="18"/>
          <ac:spMkLst>
            <pc:docMk/>
            <pc:sldMk cId="2583046300" sldId="266"/>
            <ac:spMk id="20" creationId="{285C3E56-9919-0A49-8D37-55A018579074}"/>
          </ac:spMkLst>
        </pc:spChg>
        <pc:spChg chg="mod">
          <ac:chgData name="Sarah Z" userId="c256aa400a043f74" providerId="Windows Live" clId="Web-{8B2D1EE6-895B-4865-92BF-2A89AFC581EB}" dt="2021-04-05T21:06:02.389" v="18"/>
          <ac:spMkLst>
            <pc:docMk/>
            <pc:sldMk cId="2583046300" sldId="266"/>
            <ac:spMk id="22" creationId="{469D484F-2A5B-644B-A904-1C0D30B7FCE4}"/>
          </ac:spMkLst>
        </pc:spChg>
        <pc:spChg chg="mod">
          <ac:chgData name="Sarah Z" userId="c256aa400a043f74" providerId="Windows Live" clId="Web-{8B2D1EE6-895B-4865-92BF-2A89AFC581EB}" dt="2021-04-05T21:06:02.389" v="18"/>
          <ac:spMkLst>
            <pc:docMk/>
            <pc:sldMk cId="2583046300" sldId="266"/>
            <ac:spMk id="25" creationId="{F94B3AA2-F4BF-E943-99A2-D6BD814412E9}"/>
          </ac:spMkLst>
        </pc:spChg>
        <pc:grpChg chg="mod">
          <ac:chgData name="Sarah Z" userId="c256aa400a043f74" providerId="Windows Live" clId="Web-{8B2D1EE6-895B-4865-92BF-2A89AFC581EB}" dt="2021-04-05T21:06:02.389" v="18"/>
          <ac:grpSpMkLst>
            <pc:docMk/>
            <pc:sldMk cId="2583046300" sldId="266"/>
            <ac:grpSpMk id="11" creationId="{3E86BB87-D94D-F749-B856-3730284F1360}"/>
          </ac:grpSpMkLst>
        </pc:grpChg>
        <pc:picChg chg="mod">
          <ac:chgData name="Sarah Z" userId="c256aa400a043f74" providerId="Windows Live" clId="Web-{8B2D1EE6-895B-4865-92BF-2A89AFC581EB}" dt="2021-04-05T21:06:02.389" v="18"/>
          <ac:picMkLst>
            <pc:docMk/>
            <pc:sldMk cId="2583046300" sldId="266"/>
            <ac:picMk id="17" creationId="{E3002AE6-2915-4880-83F3-0BC5F673FC29}"/>
          </ac:picMkLst>
        </pc:picChg>
        <pc:picChg chg="mod">
          <ac:chgData name="Sarah Z" userId="c256aa400a043f74" providerId="Windows Live" clId="Web-{8B2D1EE6-895B-4865-92BF-2A89AFC581EB}" dt="2021-04-05T21:06:02.389" v="18"/>
          <ac:picMkLst>
            <pc:docMk/>
            <pc:sldMk cId="2583046300" sldId="266"/>
            <ac:picMk id="24" creationId="{700C477A-BF9C-5E42-ACA8-1863473074B7}"/>
          </ac:picMkLst>
        </pc:picChg>
        <pc:picChg chg="mod">
          <ac:chgData name="Sarah Z" userId="c256aa400a043f74" providerId="Windows Live" clId="Web-{8B2D1EE6-895B-4865-92BF-2A89AFC581EB}" dt="2021-04-05T21:06:02.389" v="18"/>
          <ac:picMkLst>
            <pc:docMk/>
            <pc:sldMk cId="2583046300" sldId="266"/>
            <ac:picMk id="27" creationId="{C0F1D766-53CC-FB41-8894-060AD9E4F9ED}"/>
          </ac:picMkLst>
        </pc:picChg>
        <pc:cxnChg chg="mod">
          <ac:chgData name="Sarah Z" userId="c256aa400a043f74" providerId="Windows Live" clId="Web-{8B2D1EE6-895B-4865-92BF-2A89AFC581EB}" dt="2021-04-05T21:06:02.389" v="18"/>
          <ac:cxnSpMkLst>
            <pc:docMk/>
            <pc:sldMk cId="2583046300" sldId="266"/>
            <ac:cxnSpMk id="18" creationId="{B81C33D1-8DB6-4AF9-83B2-CFE14482A362}"/>
          </ac:cxnSpMkLst>
        </pc:cxnChg>
      </pc:sldChg>
      <pc:sldChg chg="modSp add del">
        <pc:chgData name="Sarah Z" userId="c256aa400a043f74" providerId="Windows Live" clId="Web-{8B2D1EE6-895B-4865-92BF-2A89AFC581EB}" dt="2021-04-05T21:06:19.796" v="30"/>
        <pc:sldMkLst>
          <pc:docMk/>
          <pc:sldMk cId="191648695" sldId="267"/>
        </pc:sldMkLst>
        <pc:spChg chg="mod">
          <ac:chgData name="Sarah Z" userId="c256aa400a043f74" providerId="Windows Live" clId="Web-{8B2D1EE6-895B-4865-92BF-2A89AFC581EB}" dt="2021-04-05T21:06:02.389" v="18"/>
          <ac:spMkLst>
            <pc:docMk/>
            <pc:sldMk cId="191648695" sldId="267"/>
            <ac:spMk id="5" creationId="{C929C90E-76C9-3C4F-B62B-1F6B2842C862}"/>
          </ac:spMkLst>
        </pc:spChg>
        <pc:spChg chg="mod">
          <ac:chgData name="Sarah Z" userId="c256aa400a043f74" providerId="Windows Live" clId="Web-{8B2D1EE6-895B-4865-92BF-2A89AFC581EB}" dt="2021-04-05T21:06:02.389" v="18"/>
          <ac:spMkLst>
            <pc:docMk/>
            <pc:sldMk cId="191648695" sldId="267"/>
            <ac:spMk id="11" creationId="{370CD755-B027-44CC-8201-7AE55B36475F}"/>
          </ac:spMkLst>
        </pc:spChg>
        <pc:spChg chg="mod">
          <ac:chgData name="Sarah Z" userId="c256aa400a043f74" providerId="Windows Live" clId="Web-{8B2D1EE6-895B-4865-92BF-2A89AFC581EB}" dt="2021-04-05T21:06:02.389" v="18"/>
          <ac:spMkLst>
            <pc:docMk/>
            <pc:sldMk cId="191648695" sldId="267"/>
            <ac:spMk id="13" creationId="{02035F44-1FD6-1047-A375-1F0E68B8C3D2}"/>
          </ac:spMkLst>
        </pc:spChg>
        <pc:spChg chg="mod">
          <ac:chgData name="Sarah Z" userId="c256aa400a043f74" providerId="Windows Live" clId="Web-{8B2D1EE6-895B-4865-92BF-2A89AFC581EB}" dt="2021-04-05T21:06:02.389" v="18"/>
          <ac:spMkLst>
            <pc:docMk/>
            <pc:sldMk cId="191648695" sldId="267"/>
            <ac:spMk id="20" creationId="{3160B1DD-B35D-4996-93ED-D5799740BAEB}"/>
          </ac:spMkLst>
        </pc:spChg>
        <pc:spChg chg="mod">
          <ac:chgData name="Sarah Z" userId="c256aa400a043f74" providerId="Windows Live" clId="Web-{8B2D1EE6-895B-4865-92BF-2A89AFC581EB}" dt="2021-04-05T21:06:02.389" v="18"/>
          <ac:spMkLst>
            <pc:docMk/>
            <pc:sldMk cId="191648695" sldId="267"/>
            <ac:spMk id="21" creationId="{2C98C157-EA2E-E34A-8B4B-70257A4DCC94}"/>
          </ac:spMkLst>
        </pc:spChg>
        <pc:spChg chg="mod">
          <ac:chgData name="Sarah Z" userId="c256aa400a043f74" providerId="Windows Live" clId="Web-{8B2D1EE6-895B-4865-92BF-2A89AFC581EB}" dt="2021-04-05T21:06:02.389" v="18"/>
          <ac:spMkLst>
            <pc:docMk/>
            <pc:sldMk cId="191648695" sldId="267"/>
            <ac:spMk id="23" creationId="{45420B65-8C10-EC4A-B800-E6DE073B28F1}"/>
          </ac:spMkLst>
        </pc:spChg>
        <pc:spChg chg="mod">
          <ac:chgData name="Sarah Z" userId="c256aa400a043f74" providerId="Windows Live" clId="Web-{8B2D1EE6-895B-4865-92BF-2A89AFC581EB}" dt="2021-04-05T21:06:02.389" v="18"/>
          <ac:spMkLst>
            <pc:docMk/>
            <pc:sldMk cId="191648695" sldId="267"/>
            <ac:spMk id="24" creationId="{B49ED804-1893-2C48-94C2-921D37FA02E5}"/>
          </ac:spMkLst>
        </pc:spChg>
        <pc:spChg chg="mod">
          <ac:chgData name="Sarah Z" userId="c256aa400a043f74" providerId="Windows Live" clId="Web-{8B2D1EE6-895B-4865-92BF-2A89AFC581EB}" dt="2021-04-05T21:06:02.389" v="18"/>
          <ac:spMkLst>
            <pc:docMk/>
            <pc:sldMk cId="191648695" sldId="267"/>
            <ac:spMk id="27" creationId="{6944BAD3-7D72-D24A-B3A7-E65C37AD44BF}"/>
          </ac:spMkLst>
        </pc:spChg>
        <pc:spChg chg="mod">
          <ac:chgData name="Sarah Z" userId="c256aa400a043f74" providerId="Windows Live" clId="Web-{8B2D1EE6-895B-4865-92BF-2A89AFC581EB}" dt="2021-04-05T21:06:02.389" v="18"/>
          <ac:spMkLst>
            <pc:docMk/>
            <pc:sldMk cId="191648695" sldId="267"/>
            <ac:spMk id="28" creationId="{EEA876AC-7EBB-1549-9938-13C54D4EAB9D}"/>
          </ac:spMkLst>
        </pc:spChg>
        <pc:spChg chg="mod">
          <ac:chgData name="Sarah Z" userId="c256aa400a043f74" providerId="Windows Live" clId="Web-{8B2D1EE6-895B-4865-92BF-2A89AFC581EB}" dt="2021-04-05T21:06:02.389" v="18"/>
          <ac:spMkLst>
            <pc:docMk/>
            <pc:sldMk cId="191648695" sldId="267"/>
            <ac:spMk id="29" creationId="{0EC5EA6F-E86E-FA44-982A-D74D66016B18}"/>
          </ac:spMkLst>
        </pc:spChg>
        <pc:picChg chg="mod">
          <ac:chgData name="Sarah Z" userId="c256aa400a043f74" providerId="Windows Live" clId="Web-{8B2D1EE6-895B-4865-92BF-2A89AFC581EB}" dt="2021-04-05T21:06:02.389" v="18"/>
          <ac:picMkLst>
            <pc:docMk/>
            <pc:sldMk cId="191648695" sldId="267"/>
            <ac:picMk id="17" creationId="{E3002AE6-2915-4880-83F3-0BC5F673FC29}"/>
          </ac:picMkLst>
        </pc:picChg>
        <pc:cxnChg chg="mod">
          <ac:chgData name="Sarah Z" userId="c256aa400a043f74" providerId="Windows Live" clId="Web-{8B2D1EE6-895B-4865-92BF-2A89AFC581EB}" dt="2021-04-05T21:06:02.389" v="18"/>
          <ac:cxnSpMkLst>
            <pc:docMk/>
            <pc:sldMk cId="191648695" sldId="267"/>
            <ac:cxnSpMk id="3" creationId="{C7CF0C01-BB97-4F69-B260-06852AD184D3}"/>
          </ac:cxnSpMkLst>
        </pc:cxnChg>
        <pc:cxnChg chg="mod">
          <ac:chgData name="Sarah Z" userId="c256aa400a043f74" providerId="Windows Live" clId="Web-{8B2D1EE6-895B-4865-92BF-2A89AFC581EB}" dt="2021-04-05T21:06:02.389" v="18"/>
          <ac:cxnSpMkLst>
            <pc:docMk/>
            <pc:sldMk cId="191648695" sldId="267"/>
            <ac:cxnSpMk id="15" creationId="{638E115F-7601-6840-9C9A-D6361A20CF5D}"/>
          </ac:cxnSpMkLst>
        </pc:cxnChg>
        <pc:cxnChg chg="mod">
          <ac:chgData name="Sarah Z" userId="c256aa400a043f74" providerId="Windows Live" clId="Web-{8B2D1EE6-895B-4865-92BF-2A89AFC581EB}" dt="2021-04-05T21:06:02.389" v="18"/>
          <ac:cxnSpMkLst>
            <pc:docMk/>
            <pc:sldMk cId="191648695" sldId="267"/>
            <ac:cxnSpMk id="16" creationId="{62EB3719-EA6C-AE43-A950-B1065D91A308}"/>
          </ac:cxnSpMkLst>
        </pc:cxnChg>
      </pc:sldChg>
      <pc:sldChg chg="add">
        <pc:chgData name="Sarah Z" userId="c256aa400a043f74" providerId="Windows Live" clId="Web-{8B2D1EE6-895B-4865-92BF-2A89AFC581EB}" dt="2021-04-05T21:06:32.969" v="45"/>
        <pc:sldMkLst>
          <pc:docMk/>
          <pc:sldMk cId="4223878072" sldId="267"/>
        </pc:sldMkLst>
      </pc:sldChg>
      <pc:sldChg chg="modSp add del">
        <pc:chgData name="Sarah Z" userId="c256aa400a043f74" providerId="Windows Live" clId="Web-{8B2D1EE6-895B-4865-92BF-2A89AFC581EB}" dt="2021-04-05T21:06:19.796" v="31"/>
        <pc:sldMkLst>
          <pc:docMk/>
          <pc:sldMk cId="1596893170" sldId="268"/>
        </pc:sldMkLst>
        <pc:spChg chg="mod">
          <ac:chgData name="Sarah Z" userId="c256aa400a043f74" providerId="Windows Live" clId="Web-{8B2D1EE6-895B-4865-92BF-2A89AFC581EB}" dt="2021-04-05T21:06:02.389" v="18"/>
          <ac:spMkLst>
            <pc:docMk/>
            <pc:sldMk cId="1596893170" sldId="268"/>
            <ac:spMk id="4" creationId="{4030DAEA-922B-4235-95EB-45EE8F93FDFC}"/>
          </ac:spMkLst>
        </pc:spChg>
        <pc:spChg chg="mod">
          <ac:chgData name="Sarah Z" userId="c256aa400a043f74" providerId="Windows Live" clId="Web-{8B2D1EE6-895B-4865-92BF-2A89AFC581EB}" dt="2021-04-05T21:06:02.389" v="18"/>
          <ac:spMkLst>
            <pc:docMk/>
            <pc:sldMk cId="1596893170" sldId="268"/>
            <ac:spMk id="5" creationId="{C929C90E-76C9-3C4F-B62B-1F6B2842C862}"/>
          </ac:spMkLst>
        </pc:spChg>
        <pc:spChg chg="mod">
          <ac:chgData name="Sarah Z" userId="c256aa400a043f74" providerId="Windows Live" clId="Web-{8B2D1EE6-895B-4865-92BF-2A89AFC581EB}" dt="2021-04-05T21:06:02.389" v="18"/>
          <ac:spMkLst>
            <pc:docMk/>
            <pc:sldMk cId="1596893170" sldId="268"/>
            <ac:spMk id="9" creationId="{8B72FA09-5D17-B94F-B7EC-A576043A2C79}"/>
          </ac:spMkLst>
        </pc:spChg>
        <pc:spChg chg="mod">
          <ac:chgData name="Sarah Z" userId="c256aa400a043f74" providerId="Windows Live" clId="Web-{8B2D1EE6-895B-4865-92BF-2A89AFC581EB}" dt="2021-04-05T21:06:02.389" v="18"/>
          <ac:spMkLst>
            <pc:docMk/>
            <pc:sldMk cId="1596893170" sldId="268"/>
            <ac:spMk id="14" creationId="{38846EE7-9B4D-4DFA-860C-A4AB994C0C38}"/>
          </ac:spMkLst>
        </pc:spChg>
        <pc:spChg chg="mod">
          <ac:chgData name="Sarah Z" userId="c256aa400a043f74" providerId="Windows Live" clId="Web-{8B2D1EE6-895B-4865-92BF-2A89AFC581EB}" dt="2021-04-05T21:06:02.389" v="18"/>
          <ac:spMkLst>
            <pc:docMk/>
            <pc:sldMk cId="1596893170" sldId="268"/>
            <ac:spMk id="16" creationId="{04085073-5E87-544D-AD84-FB91AE4647F9}"/>
          </ac:spMkLst>
        </pc:spChg>
        <pc:spChg chg="mod">
          <ac:chgData name="Sarah Z" userId="c256aa400a043f74" providerId="Windows Live" clId="Web-{8B2D1EE6-895B-4865-92BF-2A89AFC581EB}" dt="2021-04-05T21:06:02.389" v="18"/>
          <ac:spMkLst>
            <pc:docMk/>
            <pc:sldMk cId="1596893170" sldId="268"/>
            <ac:spMk id="18" creationId="{43512B90-DB83-4EED-A0C7-0DCA0C4971FA}"/>
          </ac:spMkLst>
        </pc:spChg>
        <pc:spChg chg="mod">
          <ac:chgData name="Sarah Z" userId="c256aa400a043f74" providerId="Windows Live" clId="Web-{8B2D1EE6-895B-4865-92BF-2A89AFC581EB}" dt="2021-04-05T21:06:02.389" v="18"/>
          <ac:spMkLst>
            <pc:docMk/>
            <pc:sldMk cId="1596893170" sldId="268"/>
            <ac:spMk id="19" creationId="{7E7DA10C-4510-3243-AD94-D93C7470AD4E}"/>
          </ac:spMkLst>
        </pc:spChg>
        <pc:spChg chg="mod">
          <ac:chgData name="Sarah Z" userId="c256aa400a043f74" providerId="Windows Live" clId="Web-{8B2D1EE6-895B-4865-92BF-2A89AFC581EB}" dt="2021-04-05T21:06:02.389" v="18"/>
          <ac:spMkLst>
            <pc:docMk/>
            <pc:sldMk cId="1596893170" sldId="268"/>
            <ac:spMk id="20" creationId="{F622B90E-B087-4E4C-A4C4-549AA5415E7C}"/>
          </ac:spMkLst>
        </pc:spChg>
        <pc:graphicFrameChg chg="mod">
          <ac:chgData name="Sarah Z" userId="c256aa400a043f74" providerId="Windows Live" clId="Web-{8B2D1EE6-895B-4865-92BF-2A89AFC581EB}" dt="2021-04-05T21:06:02.389" v="18"/>
          <ac:graphicFrameMkLst>
            <pc:docMk/>
            <pc:sldMk cId="1596893170" sldId="268"/>
            <ac:graphicFrameMk id="11" creationId="{5807B893-E459-6443-9D91-9FBB95C50790}"/>
          </ac:graphicFrameMkLst>
        </pc:graphicFrameChg>
        <pc:graphicFrameChg chg="mod">
          <ac:chgData name="Sarah Z" userId="c256aa400a043f74" providerId="Windows Live" clId="Web-{8B2D1EE6-895B-4865-92BF-2A89AFC581EB}" dt="2021-04-05T21:06:02.389" v="18"/>
          <ac:graphicFrameMkLst>
            <pc:docMk/>
            <pc:sldMk cId="1596893170" sldId="268"/>
            <ac:graphicFrameMk id="13" creationId="{41D051B5-8AD5-4206-A573-4D4C7C359A7D}"/>
          </ac:graphicFrameMkLst>
        </pc:graphicFrameChg>
        <pc:picChg chg="mod">
          <ac:chgData name="Sarah Z" userId="c256aa400a043f74" providerId="Windows Live" clId="Web-{8B2D1EE6-895B-4865-92BF-2A89AFC581EB}" dt="2021-04-05T21:06:02.389" v="18"/>
          <ac:picMkLst>
            <pc:docMk/>
            <pc:sldMk cId="1596893170" sldId="268"/>
            <ac:picMk id="17" creationId="{E3002AE6-2915-4880-83F3-0BC5F673FC29}"/>
          </ac:picMkLst>
        </pc:picChg>
        <pc:cxnChg chg="mod">
          <ac:chgData name="Sarah Z" userId="c256aa400a043f74" providerId="Windows Live" clId="Web-{8B2D1EE6-895B-4865-92BF-2A89AFC581EB}" dt="2021-04-05T21:06:02.389" v="18"/>
          <ac:cxnSpMkLst>
            <pc:docMk/>
            <pc:sldMk cId="1596893170" sldId="268"/>
            <ac:cxnSpMk id="3" creationId="{0F018A10-676F-4E71-9E2B-91BE3DA57B74}"/>
          </ac:cxnSpMkLst>
        </pc:cxnChg>
        <pc:cxnChg chg="mod">
          <ac:chgData name="Sarah Z" userId="c256aa400a043f74" providerId="Windows Live" clId="Web-{8B2D1EE6-895B-4865-92BF-2A89AFC581EB}" dt="2021-04-05T21:06:02.389" v="18"/>
          <ac:cxnSpMkLst>
            <pc:docMk/>
            <pc:sldMk cId="1596893170" sldId="268"/>
            <ac:cxnSpMk id="15" creationId="{629DE54D-C8DD-4731-ACAE-E6E627A636DB}"/>
          </ac:cxnSpMkLst>
        </pc:cxnChg>
      </pc:sldChg>
      <pc:sldChg chg="add">
        <pc:chgData name="Sarah Z" userId="c256aa400a043f74" providerId="Windows Live" clId="Web-{8B2D1EE6-895B-4865-92BF-2A89AFC581EB}" dt="2021-04-05T21:06:33.047" v="46"/>
        <pc:sldMkLst>
          <pc:docMk/>
          <pc:sldMk cId="1854193451" sldId="268"/>
        </pc:sldMkLst>
      </pc:sldChg>
      <pc:sldChg chg="modSp add del">
        <pc:chgData name="Sarah Z" userId="c256aa400a043f74" providerId="Windows Live" clId="Web-{8B2D1EE6-895B-4865-92BF-2A89AFC581EB}" dt="2021-04-05T21:06:19.796" v="32"/>
        <pc:sldMkLst>
          <pc:docMk/>
          <pc:sldMk cId="148899082" sldId="269"/>
        </pc:sldMkLst>
        <pc:spChg chg="mod">
          <ac:chgData name="Sarah Z" userId="c256aa400a043f74" providerId="Windows Live" clId="Web-{8B2D1EE6-895B-4865-92BF-2A89AFC581EB}" dt="2021-04-05T21:06:02.389" v="18"/>
          <ac:spMkLst>
            <pc:docMk/>
            <pc:sldMk cId="148899082" sldId="269"/>
            <ac:spMk id="5" creationId="{C929C90E-76C9-3C4F-B62B-1F6B2842C862}"/>
          </ac:spMkLst>
        </pc:spChg>
        <pc:spChg chg="mod">
          <ac:chgData name="Sarah Z" userId="c256aa400a043f74" providerId="Windows Live" clId="Web-{8B2D1EE6-895B-4865-92BF-2A89AFC581EB}" dt="2021-04-05T21:06:02.389" v="18"/>
          <ac:spMkLst>
            <pc:docMk/>
            <pc:sldMk cId="148899082" sldId="269"/>
            <ac:spMk id="9" creationId="{8B72FA09-5D17-B94F-B7EC-A576043A2C79}"/>
          </ac:spMkLst>
        </pc:spChg>
        <pc:spChg chg="mod">
          <ac:chgData name="Sarah Z" userId="c256aa400a043f74" providerId="Windows Live" clId="Web-{8B2D1EE6-895B-4865-92BF-2A89AFC581EB}" dt="2021-04-05T21:06:02.389" v="18"/>
          <ac:spMkLst>
            <pc:docMk/>
            <pc:sldMk cId="148899082" sldId="269"/>
            <ac:spMk id="11" creationId="{370CD755-B027-44CC-8201-7AE55B36475F}"/>
          </ac:spMkLst>
        </pc:spChg>
        <pc:spChg chg="mod">
          <ac:chgData name="Sarah Z" userId="c256aa400a043f74" providerId="Windows Live" clId="Web-{8B2D1EE6-895B-4865-92BF-2A89AFC581EB}" dt="2021-04-05T21:06:02.389" v="18"/>
          <ac:spMkLst>
            <pc:docMk/>
            <pc:sldMk cId="148899082" sldId="269"/>
            <ac:spMk id="16" creationId="{04085073-5E87-544D-AD84-FB91AE4647F9}"/>
          </ac:spMkLst>
        </pc:spChg>
        <pc:spChg chg="mod">
          <ac:chgData name="Sarah Z" userId="c256aa400a043f74" providerId="Windows Live" clId="Web-{8B2D1EE6-895B-4865-92BF-2A89AFC581EB}" dt="2021-04-05T21:06:02.389" v="18"/>
          <ac:spMkLst>
            <pc:docMk/>
            <pc:sldMk cId="148899082" sldId="269"/>
            <ac:spMk id="19" creationId="{7E7DA10C-4510-3243-AD94-D93C7470AD4E}"/>
          </ac:spMkLst>
        </pc:spChg>
        <pc:spChg chg="mod">
          <ac:chgData name="Sarah Z" userId="c256aa400a043f74" providerId="Windows Live" clId="Web-{8B2D1EE6-895B-4865-92BF-2A89AFC581EB}" dt="2021-04-05T21:06:02.389" v="18"/>
          <ac:spMkLst>
            <pc:docMk/>
            <pc:sldMk cId="148899082" sldId="269"/>
            <ac:spMk id="20" creationId="{3160B1DD-B35D-4996-93ED-D5799740BAEB}"/>
          </ac:spMkLst>
        </pc:spChg>
        <pc:picChg chg="mod">
          <ac:chgData name="Sarah Z" userId="c256aa400a043f74" providerId="Windows Live" clId="Web-{8B2D1EE6-895B-4865-92BF-2A89AFC581EB}" dt="2021-04-05T21:06:02.389" v="18"/>
          <ac:picMkLst>
            <pc:docMk/>
            <pc:sldMk cId="148899082" sldId="269"/>
            <ac:picMk id="17" creationId="{E3002AE6-2915-4880-83F3-0BC5F673FC29}"/>
          </ac:picMkLst>
        </pc:picChg>
        <pc:picChg chg="mod">
          <ac:chgData name="Sarah Z" userId="c256aa400a043f74" providerId="Windows Live" clId="Web-{8B2D1EE6-895B-4865-92BF-2A89AFC581EB}" dt="2021-04-05T21:06:02.389" v="18"/>
          <ac:picMkLst>
            <pc:docMk/>
            <pc:sldMk cId="148899082" sldId="269"/>
            <ac:picMk id="18" creationId="{A2096ECC-4FEA-D941-BD1D-06BC352A0140}"/>
          </ac:picMkLst>
        </pc:picChg>
        <pc:picChg chg="mod">
          <ac:chgData name="Sarah Z" userId="c256aa400a043f74" providerId="Windows Live" clId="Web-{8B2D1EE6-895B-4865-92BF-2A89AFC581EB}" dt="2021-04-05T21:06:02.389" v="18"/>
          <ac:picMkLst>
            <pc:docMk/>
            <pc:sldMk cId="148899082" sldId="269"/>
            <ac:picMk id="21" creationId="{E223E62B-05B9-C54A-AFB6-4C1CA6DB866E}"/>
          </ac:picMkLst>
        </pc:picChg>
        <pc:cxnChg chg="mod">
          <ac:chgData name="Sarah Z" userId="c256aa400a043f74" providerId="Windows Live" clId="Web-{8B2D1EE6-895B-4865-92BF-2A89AFC581EB}" dt="2021-04-05T21:06:02.389" v="18"/>
          <ac:cxnSpMkLst>
            <pc:docMk/>
            <pc:sldMk cId="148899082" sldId="269"/>
            <ac:cxnSpMk id="3" creationId="{C7CF0C01-BB97-4F69-B260-06852AD184D3}"/>
          </ac:cxnSpMkLst>
        </pc:cxnChg>
      </pc:sldChg>
      <pc:sldChg chg="add">
        <pc:chgData name="Sarah Z" userId="c256aa400a043f74" providerId="Windows Live" clId="Web-{8B2D1EE6-895B-4865-92BF-2A89AFC581EB}" dt="2021-04-05T21:06:33.203" v="47"/>
        <pc:sldMkLst>
          <pc:docMk/>
          <pc:sldMk cId="2315896445" sldId="269"/>
        </pc:sldMkLst>
      </pc:sldChg>
      <pc:sldChg chg="modSp add del">
        <pc:chgData name="Sarah Z" userId="c256aa400a043f74" providerId="Windows Live" clId="Web-{8B2D1EE6-895B-4865-92BF-2A89AFC581EB}" dt="2021-04-05T21:06:19.796" v="33"/>
        <pc:sldMkLst>
          <pc:docMk/>
          <pc:sldMk cId="765161860" sldId="270"/>
        </pc:sldMkLst>
        <pc:spChg chg="mod">
          <ac:chgData name="Sarah Z" userId="c256aa400a043f74" providerId="Windows Live" clId="Web-{8B2D1EE6-895B-4865-92BF-2A89AFC581EB}" dt="2021-04-05T21:06:02.389" v="18"/>
          <ac:spMkLst>
            <pc:docMk/>
            <pc:sldMk cId="765161860" sldId="270"/>
            <ac:spMk id="6" creationId="{3F645BFC-125E-4D1A-A2B0-0AFD5C9E3F10}"/>
          </ac:spMkLst>
        </pc:spChg>
        <pc:spChg chg="mod">
          <ac:chgData name="Sarah Z" userId="c256aa400a043f74" providerId="Windows Live" clId="Web-{8B2D1EE6-895B-4865-92BF-2A89AFC581EB}" dt="2021-04-05T21:06:02.389" v="18"/>
          <ac:spMkLst>
            <pc:docMk/>
            <pc:sldMk cId="765161860" sldId="270"/>
            <ac:spMk id="7" creationId="{AEA097DA-8795-470D-91B2-BD7180B7B897}"/>
          </ac:spMkLst>
        </pc:spChg>
        <pc:spChg chg="mod">
          <ac:chgData name="Sarah Z" userId="c256aa400a043f74" providerId="Windows Live" clId="Web-{8B2D1EE6-895B-4865-92BF-2A89AFC581EB}" dt="2021-04-05T21:06:02.389" v="18"/>
          <ac:spMkLst>
            <pc:docMk/>
            <pc:sldMk cId="765161860" sldId="270"/>
            <ac:spMk id="8" creationId="{A39D7469-5CAC-4B67-9747-CCAD80C59F8D}"/>
          </ac:spMkLst>
        </pc:spChg>
        <pc:spChg chg="mod">
          <ac:chgData name="Sarah Z" userId="c256aa400a043f74" providerId="Windows Live" clId="Web-{8B2D1EE6-895B-4865-92BF-2A89AFC581EB}" dt="2021-04-05T21:06:02.389" v="18"/>
          <ac:spMkLst>
            <pc:docMk/>
            <pc:sldMk cId="765161860" sldId="270"/>
            <ac:spMk id="11" creationId="{CE2F1108-76FC-4526-A53F-F344E7125074}"/>
          </ac:spMkLst>
        </pc:spChg>
        <pc:spChg chg="mod">
          <ac:chgData name="Sarah Z" userId="c256aa400a043f74" providerId="Windows Live" clId="Web-{8B2D1EE6-895B-4865-92BF-2A89AFC581EB}" dt="2021-04-05T21:06:02.389" v="18"/>
          <ac:spMkLst>
            <pc:docMk/>
            <pc:sldMk cId="765161860" sldId="270"/>
            <ac:spMk id="12" creationId="{77CE8FA7-1AE9-4F51-A84D-70A7FAC68903}"/>
          </ac:spMkLst>
        </pc:spChg>
        <pc:spChg chg="mod">
          <ac:chgData name="Sarah Z" userId="c256aa400a043f74" providerId="Windows Live" clId="Web-{8B2D1EE6-895B-4865-92BF-2A89AFC581EB}" dt="2021-04-05T21:06:02.389" v="18"/>
          <ac:spMkLst>
            <pc:docMk/>
            <pc:sldMk cId="765161860" sldId="270"/>
            <ac:spMk id="14" creationId="{E5D460F3-B725-4487-8E33-9EA3BD098224}"/>
          </ac:spMkLst>
        </pc:spChg>
        <pc:spChg chg="mod">
          <ac:chgData name="Sarah Z" userId="c256aa400a043f74" providerId="Windows Live" clId="Web-{8B2D1EE6-895B-4865-92BF-2A89AFC581EB}" dt="2021-04-05T21:06:02.389" v="18"/>
          <ac:spMkLst>
            <pc:docMk/>
            <pc:sldMk cId="765161860" sldId="270"/>
            <ac:spMk id="16" creationId="{874F6048-207A-4B8F-A29D-3696AFA97085}"/>
          </ac:spMkLst>
        </pc:spChg>
        <pc:spChg chg="mod">
          <ac:chgData name="Sarah Z" userId="c256aa400a043f74" providerId="Windows Live" clId="Web-{8B2D1EE6-895B-4865-92BF-2A89AFC581EB}" dt="2021-04-05T21:06:02.389" v="18"/>
          <ac:spMkLst>
            <pc:docMk/>
            <pc:sldMk cId="765161860" sldId="270"/>
            <ac:spMk id="21" creationId="{35001C3C-1772-4AB6-BAAB-53F98146A09D}"/>
          </ac:spMkLst>
        </pc:spChg>
        <pc:graphicFrameChg chg="mod">
          <ac:chgData name="Sarah Z" userId="c256aa400a043f74" providerId="Windows Live" clId="Web-{8B2D1EE6-895B-4865-92BF-2A89AFC581EB}" dt="2021-04-05T21:06:02.389" v="18"/>
          <ac:graphicFrameMkLst>
            <pc:docMk/>
            <pc:sldMk cId="765161860" sldId="270"/>
            <ac:graphicFrameMk id="9" creationId="{1D1F7E5C-E8D7-4B9E-B76B-B5DF1ED920B4}"/>
          </ac:graphicFrameMkLst>
        </pc:graphicFrameChg>
        <pc:graphicFrameChg chg="mod modGraphic">
          <ac:chgData name="Sarah Z" userId="c256aa400a043f74" providerId="Windows Live" clId="Web-{8B2D1EE6-895B-4865-92BF-2A89AFC581EB}" dt="2021-04-05T21:06:02.389" v="18"/>
          <ac:graphicFrameMkLst>
            <pc:docMk/>
            <pc:sldMk cId="765161860" sldId="270"/>
            <ac:graphicFrameMk id="10" creationId="{6D20020A-010F-4FE6-A9AF-B0ED31E2E178}"/>
          </ac:graphicFrameMkLst>
        </pc:graphicFrameChg>
        <pc:graphicFrameChg chg="mod modGraphic">
          <ac:chgData name="Sarah Z" userId="c256aa400a043f74" providerId="Windows Live" clId="Web-{8B2D1EE6-895B-4865-92BF-2A89AFC581EB}" dt="2021-04-05T21:06:02.389" v="18"/>
          <ac:graphicFrameMkLst>
            <pc:docMk/>
            <pc:sldMk cId="765161860" sldId="270"/>
            <ac:graphicFrameMk id="19" creationId="{C2E54A71-49DB-41DF-A110-14AEF0EF058E}"/>
          </ac:graphicFrameMkLst>
        </pc:graphicFrameChg>
        <pc:graphicFrameChg chg="mod">
          <ac:chgData name="Sarah Z" userId="c256aa400a043f74" providerId="Windows Live" clId="Web-{8B2D1EE6-895B-4865-92BF-2A89AFC581EB}" dt="2021-04-05T21:06:02.389" v="18"/>
          <ac:graphicFrameMkLst>
            <pc:docMk/>
            <pc:sldMk cId="765161860" sldId="270"/>
            <ac:graphicFrameMk id="23" creationId="{34FC91E5-5F13-48E6-AC0D-0A3852106A2C}"/>
          </ac:graphicFrameMkLst>
        </pc:graphicFrameChg>
        <pc:picChg chg="mod">
          <ac:chgData name="Sarah Z" userId="c256aa400a043f74" providerId="Windows Live" clId="Web-{8B2D1EE6-895B-4865-92BF-2A89AFC581EB}" dt="2021-04-05T21:06:02.389" v="18"/>
          <ac:picMkLst>
            <pc:docMk/>
            <pc:sldMk cId="765161860" sldId="270"/>
            <ac:picMk id="22" creationId="{998FB91E-7847-4832-A519-AA053C9612FE}"/>
          </ac:picMkLst>
        </pc:picChg>
        <pc:picChg chg="mod">
          <ac:chgData name="Sarah Z" userId="c256aa400a043f74" providerId="Windows Live" clId="Web-{8B2D1EE6-895B-4865-92BF-2A89AFC581EB}" dt="2021-04-05T21:06:02.389" v="18"/>
          <ac:picMkLst>
            <pc:docMk/>
            <pc:sldMk cId="765161860" sldId="270"/>
            <ac:picMk id="1025" creationId="{93E1E4D7-4351-4ECD-8B3C-F309DDD58A56}"/>
          </ac:picMkLst>
        </pc:picChg>
        <pc:picChg chg="mod">
          <ac:chgData name="Sarah Z" userId="c256aa400a043f74" providerId="Windows Live" clId="Web-{8B2D1EE6-895B-4865-92BF-2A89AFC581EB}" dt="2021-04-05T21:06:02.389" v="18"/>
          <ac:picMkLst>
            <pc:docMk/>
            <pc:sldMk cId="765161860" sldId="270"/>
            <ac:picMk id="1026" creationId="{2AAA8015-4E1E-409E-A07D-FAB7903C8115}"/>
          </ac:picMkLst>
        </pc:picChg>
        <pc:picChg chg="mod">
          <ac:chgData name="Sarah Z" userId="c256aa400a043f74" providerId="Windows Live" clId="Web-{8B2D1EE6-895B-4865-92BF-2A89AFC581EB}" dt="2021-04-05T21:06:02.389" v="18"/>
          <ac:picMkLst>
            <pc:docMk/>
            <pc:sldMk cId="765161860" sldId="270"/>
            <ac:picMk id="1027" creationId="{13DB1353-C499-4E5D-A2E6-CFC1C686B399}"/>
          </ac:picMkLst>
        </pc:picChg>
        <pc:picChg chg="mod">
          <ac:chgData name="Sarah Z" userId="c256aa400a043f74" providerId="Windows Live" clId="Web-{8B2D1EE6-895B-4865-92BF-2A89AFC581EB}" dt="2021-04-05T21:06:02.389" v="18"/>
          <ac:picMkLst>
            <pc:docMk/>
            <pc:sldMk cId="765161860" sldId="270"/>
            <ac:picMk id="1028" creationId="{D0A5B4D5-1855-4E35-8CBB-DAE903B9F7BC}"/>
          </ac:picMkLst>
        </pc:picChg>
        <pc:picChg chg="mod">
          <ac:chgData name="Sarah Z" userId="c256aa400a043f74" providerId="Windows Live" clId="Web-{8B2D1EE6-895B-4865-92BF-2A89AFC581EB}" dt="2021-04-05T21:06:02.389" v="18"/>
          <ac:picMkLst>
            <pc:docMk/>
            <pc:sldMk cId="765161860" sldId="270"/>
            <ac:picMk id="1029" creationId="{4BCCA71D-FA46-49A7-BBE9-AC6518FEA830}"/>
          </ac:picMkLst>
        </pc:picChg>
        <pc:picChg chg="mod">
          <ac:chgData name="Sarah Z" userId="c256aa400a043f74" providerId="Windows Live" clId="Web-{8B2D1EE6-895B-4865-92BF-2A89AFC581EB}" dt="2021-04-05T21:06:02.389" v="18"/>
          <ac:picMkLst>
            <pc:docMk/>
            <pc:sldMk cId="765161860" sldId="270"/>
            <ac:picMk id="1030" creationId="{46E75284-B00E-4173-A786-37230A56898D}"/>
          </ac:picMkLst>
        </pc:picChg>
        <pc:picChg chg="mod">
          <ac:chgData name="Sarah Z" userId="c256aa400a043f74" providerId="Windows Live" clId="Web-{8B2D1EE6-895B-4865-92BF-2A89AFC581EB}" dt="2021-04-05T21:06:02.389" v="18"/>
          <ac:picMkLst>
            <pc:docMk/>
            <pc:sldMk cId="765161860" sldId="270"/>
            <ac:picMk id="1031" creationId="{CA9A9184-8715-4318-8513-278CB1DF927C}"/>
          </ac:picMkLst>
        </pc:picChg>
        <pc:picChg chg="mod">
          <ac:chgData name="Sarah Z" userId="c256aa400a043f74" providerId="Windows Live" clId="Web-{8B2D1EE6-895B-4865-92BF-2A89AFC581EB}" dt="2021-04-05T21:06:02.389" v="18"/>
          <ac:picMkLst>
            <pc:docMk/>
            <pc:sldMk cId="765161860" sldId="270"/>
            <ac:picMk id="1032" creationId="{A97FFC0A-C195-426E-934C-5E808D3AEA46}"/>
          </ac:picMkLst>
        </pc:picChg>
        <pc:cxnChg chg="mod">
          <ac:chgData name="Sarah Z" userId="c256aa400a043f74" providerId="Windows Live" clId="Web-{8B2D1EE6-895B-4865-92BF-2A89AFC581EB}" dt="2021-04-05T21:06:02.389" v="18"/>
          <ac:cxnSpMkLst>
            <pc:docMk/>
            <pc:sldMk cId="765161860" sldId="270"/>
            <ac:cxnSpMk id="15" creationId="{98DDCDF6-AE69-4180-9B2F-3A9109F78905}"/>
          </ac:cxnSpMkLst>
        </pc:cxnChg>
        <pc:cxnChg chg="mod">
          <ac:chgData name="Sarah Z" userId="c256aa400a043f74" providerId="Windows Live" clId="Web-{8B2D1EE6-895B-4865-92BF-2A89AFC581EB}" dt="2021-04-05T21:06:02.389" v="18"/>
          <ac:cxnSpMkLst>
            <pc:docMk/>
            <pc:sldMk cId="765161860" sldId="270"/>
            <ac:cxnSpMk id="29" creationId="{50422D84-C6B5-4434-A3B1-8C06ABDC32C9}"/>
          </ac:cxnSpMkLst>
        </pc:cxnChg>
      </pc:sldChg>
      <pc:sldChg chg="add">
        <pc:chgData name="Sarah Z" userId="c256aa400a043f74" providerId="Windows Live" clId="Web-{8B2D1EE6-895B-4865-92BF-2A89AFC581EB}" dt="2021-04-05T21:06:33.312" v="48"/>
        <pc:sldMkLst>
          <pc:docMk/>
          <pc:sldMk cId="951588615" sldId="270"/>
        </pc:sldMkLst>
      </pc:sldChg>
      <pc:sldChg chg="add">
        <pc:chgData name="Sarah Z" userId="c256aa400a043f74" providerId="Windows Live" clId="Web-{8B2D1EE6-895B-4865-92BF-2A89AFC581EB}" dt="2021-04-05T21:06:33.359" v="49"/>
        <pc:sldMkLst>
          <pc:docMk/>
          <pc:sldMk cId="231881166" sldId="271"/>
        </pc:sldMkLst>
      </pc:sldChg>
      <pc:sldChg chg="modSp add del">
        <pc:chgData name="Sarah Z" userId="c256aa400a043f74" providerId="Windows Live" clId="Web-{8B2D1EE6-895B-4865-92BF-2A89AFC581EB}" dt="2021-04-05T21:06:15.843" v="20"/>
        <pc:sldMkLst>
          <pc:docMk/>
          <pc:sldMk cId="2672658206" sldId="271"/>
        </pc:sldMkLst>
        <pc:spChg chg="mod">
          <ac:chgData name="Sarah Z" userId="c256aa400a043f74" providerId="Windows Live" clId="Web-{8B2D1EE6-895B-4865-92BF-2A89AFC581EB}" dt="2021-04-05T21:06:02.389" v="18"/>
          <ac:spMkLst>
            <pc:docMk/>
            <pc:sldMk cId="2672658206" sldId="271"/>
            <ac:spMk id="2" creationId="{0AEE6B42-8D93-4889-A498-3AF710D75BD6}"/>
          </ac:spMkLst>
        </pc:spChg>
        <pc:spChg chg="mod">
          <ac:chgData name="Sarah Z" userId="c256aa400a043f74" providerId="Windows Live" clId="Web-{8B2D1EE6-895B-4865-92BF-2A89AFC581EB}" dt="2021-04-05T21:06:02.389" v="18"/>
          <ac:spMkLst>
            <pc:docMk/>
            <pc:sldMk cId="2672658206" sldId="271"/>
            <ac:spMk id="3" creationId="{ECE9F5B9-3D32-4D34-BFDD-388D2510B6CA}"/>
          </ac:spMkLst>
        </pc:spChg>
        <pc:spChg chg="mod">
          <ac:chgData name="Sarah Z" userId="c256aa400a043f74" providerId="Windows Live" clId="Web-{8B2D1EE6-895B-4865-92BF-2A89AFC581EB}" dt="2021-04-05T21:06:02.389" v="18"/>
          <ac:spMkLst>
            <pc:docMk/>
            <pc:sldMk cId="2672658206" sldId="271"/>
            <ac:spMk id="4" creationId="{688378C1-D7B0-4F53-9C85-BB0480BEE209}"/>
          </ac:spMkLst>
        </pc:spChg>
        <pc:spChg chg="mod">
          <ac:chgData name="Sarah Z" userId="c256aa400a043f74" providerId="Windows Live" clId="Web-{8B2D1EE6-895B-4865-92BF-2A89AFC581EB}" dt="2021-04-05T21:06:02.389" v="18"/>
          <ac:spMkLst>
            <pc:docMk/>
            <pc:sldMk cId="2672658206" sldId="271"/>
            <ac:spMk id="6" creationId="{3F645BFC-125E-4D1A-A2B0-0AFD5C9E3F10}"/>
          </ac:spMkLst>
        </pc:spChg>
        <pc:spChg chg="mod">
          <ac:chgData name="Sarah Z" userId="c256aa400a043f74" providerId="Windows Live" clId="Web-{8B2D1EE6-895B-4865-92BF-2A89AFC581EB}" dt="2021-04-05T21:06:02.389" v="18"/>
          <ac:spMkLst>
            <pc:docMk/>
            <pc:sldMk cId="2672658206" sldId="271"/>
            <ac:spMk id="7" creationId="{AEA097DA-8795-470D-91B2-BD7180B7B897}"/>
          </ac:spMkLst>
        </pc:spChg>
        <pc:spChg chg="mod">
          <ac:chgData name="Sarah Z" userId="c256aa400a043f74" providerId="Windows Live" clId="Web-{8B2D1EE6-895B-4865-92BF-2A89AFC581EB}" dt="2021-04-05T21:06:02.389" v="18"/>
          <ac:spMkLst>
            <pc:docMk/>
            <pc:sldMk cId="2672658206" sldId="271"/>
            <ac:spMk id="13" creationId="{8E2D09A1-093C-4898-A21B-22C045701D59}"/>
          </ac:spMkLst>
        </pc:spChg>
        <pc:spChg chg="mod">
          <ac:chgData name="Sarah Z" userId="c256aa400a043f74" providerId="Windows Live" clId="Web-{8B2D1EE6-895B-4865-92BF-2A89AFC581EB}" dt="2021-04-05T21:06:02.389" v="18"/>
          <ac:spMkLst>
            <pc:docMk/>
            <pc:sldMk cId="2672658206" sldId="271"/>
            <ac:spMk id="14" creationId="{E5D460F3-B725-4487-8E33-9EA3BD098224}"/>
          </ac:spMkLst>
        </pc:spChg>
        <pc:graphicFrameChg chg="mod">
          <ac:chgData name="Sarah Z" userId="c256aa400a043f74" providerId="Windows Live" clId="Web-{8B2D1EE6-895B-4865-92BF-2A89AFC581EB}" dt="2021-04-05T21:06:02.389" v="18"/>
          <ac:graphicFrameMkLst>
            <pc:docMk/>
            <pc:sldMk cId="2672658206" sldId="271"/>
            <ac:graphicFrameMk id="16" creationId="{81575D77-255D-4B59-BE7A-43D464CD8A75}"/>
          </ac:graphicFrameMkLst>
        </pc:graphicFrameChg>
        <pc:graphicFrameChg chg="mod">
          <ac:chgData name="Sarah Z" userId="c256aa400a043f74" providerId="Windows Live" clId="Web-{8B2D1EE6-895B-4865-92BF-2A89AFC581EB}" dt="2021-04-05T21:06:02.389" v="18"/>
          <ac:graphicFrameMkLst>
            <pc:docMk/>
            <pc:sldMk cId="2672658206" sldId="271"/>
            <ac:graphicFrameMk id="19" creationId="{0FCC1DE3-C940-49A6-9CE2-35210CA4D740}"/>
          </ac:graphicFrameMkLst>
        </pc:graphicFrameChg>
        <pc:picChg chg="mod">
          <ac:chgData name="Sarah Z" userId="c256aa400a043f74" providerId="Windows Live" clId="Web-{8B2D1EE6-895B-4865-92BF-2A89AFC581EB}" dt="2021-04-05T21:06:02.389" v="18"/>
          <ac:picMkLst>
            <pc:docMk/>
            <pc:sldMk cId="2672658206" sldId="271"/>
            <ac:picMk id="12" creationId="{8E9331CA-A3A0-40B8-B025-533F0C4D395B}"/>
          </ac:picMkLst>
        </pc:picChg>
      </pc:sldChg>
      <pc:sldMasterChg chg="modSp add addSldLayout modSldLayout">
        <pc:chgData name="Sarah Z" userId="c256aa400a043f74" providerId="Windows Live" clId="Web-{8B2D1EE6-895B-4865-92BF-2A89AFC581EB}" dt="2021-04-05T21:06:02.389" v="18"/>
        <pc:sldMasterMkLst>
          <pc:docMk/>
          <pc:sldMasterMk cId="1921088392" sldId="2147483660"/>
        </pc:sldMasterMkLst>
        <pc:spChg chg="mod">
          <ac:chgData name="Sarah Z" userId="c256aa400a043f74" providerId="Windows Live" clId="Web-{8B2D1EE6-895B-4865-92BF-2A89AFC581EB}" dt="2021-04-05T21:06:02.389" v="18"/>
          <ac:spMkLst>
            <pc:docMk/>
            <pc:sldMasterMk cId="1921088392" sldId="2147483660"/>
            <ac:spMk id="13" creationId="{00000000-0000-0000-0000-000000000000}"/>
          </ac:spMkLst>
        </pc:spChg>
        <pc:spChg chg="mod">
          <ac:chgData name="Sarah Z" userId="c256aa400a043f74" providerId="Windows Live" clId="Web-{8B2D1EE6-895B-4865-92BF-2A89AFC581EB}" dt="2021-04-05T21:06:02.389" v="18"/>
          <ac:spMkLst>
            <pc:docMk/>
            <pc:sldMasterMk cId="1921088392" sldId="2147483660"/>
            <ac:spMk id="14" creationId="{00000000-0000-0000-0000-000000000000}"/>
          </ac:spMkLst>
        </pc:spChg>
        <pc:spChg chg="mod">
          <ac:chgData name="Sarah Z" userId="c256aa400a043f74" providerId="Windows Live" clId="Web-{8B2D1EE6-895B-4865-92BF-2A89AFC581EB}" dt="2021-04-05T21:06:02.389" v="18"/>
          <ac:spMkLst>
            <pc:docMk/>
            <pc:sldMasterMk cId="1921088392" sldId="2147483660"/>
            <ac:spMk id="15" creationId="{485E88F8-10A2-4318-983F-AF18B9E94C6F}"/>
          </ac:spMkLst>
        </pc:spChg>
        <pc:spChg chg="mod">
          <ac:chgData name="Sarah Z" userId="c256aa400a043f74" providerId="Windows Live" clId="Web-{8B2D1EE6-895B-4865-92BF-2A89AFC581EB}" dt="2021-04-05T21:06:02.389" v="18"/>
          <ac:spMkLst>
            <pc:docMk/>
            <pc:sldMasterMk cId="1921088392" sldId="2147483660"/>
            <ac:spMk id="20" creationId="{11A4F8AC-86F7-4E48-9C29-71431EF4B061}"/>
          </ac:spMkLst>
        </pc:spChg>
        <pc:spChg chg="mod">
          <ac:chgData name="Sarah Z" userId="c256aa400a043f74" providerId="Windows Live" clId="Web-{8B2D1EE6-895B-4865-92BF-2A89AFC581EB}" dt="2021-04-05T21:06:02.389" v="18"/>
          <ac:spMkLst>
            <pc:docMk/>
            <pc:sldMasterMk cId="1921088392" sldId="2147483660"/>
            <ac:spMk id="21" creationId="{DD8BD5D5-28CD-4D06-B5A4-558E04071317}"/>
          </ac:spMkLst>
        </pc:spChg>
        <pc:spChg chg="mod">
          <ac:chgData name="Sarah Z" userId="c256aa400a043f74" providerId="Windows Live" clId="Web-{8B2D1EE6-895B-4865-92BF-2A89AFC581EB}" dt="2021-04-05T21:06:02.389" v="18"/>
          <ac:spMkLst>
            <pc:docMk/>
            <pc:sldMasterMk cId="1921088392" sldId="2147483660"/>
            <ac:spMk id="22" creationId="{00000000-0000-0000-0000-000000000000}"/>
          </ac:spMkLst>
        </pc:spChg>
        <pc:spChg chg="mod">
          <ac:chgData name="Sarah Z" userId="c256aa400a043f74" providerId="Windows Live" clId="Web-{8B2D1EE6-895B-4865-92BF-2A89AFC581EB}" dt="2021-04-05T21:06:02.389" v="18"/>
          <ac:spMkLst>
            <pc:docMk/>
            <pc:sldMasterMk cId="1921088392" sldId="2147483660"/>
            <ac:spMk id="26" creationId="{9F857942-ECAC-4A90-9AA3-2F931936DDBB}"/>
          </ac:spMkLst>
        </pc:spChg>
        <pc:spChg chg="mod">
          <ac:chgData name="Sarah Z" userId="c256aa400a043f74" providerId="Windows Live" clId="Web-{8B2D1EE6-895B-4865-92BF-2A89AFC581EB}" dt="2021-04-05T21:06:02.389" v="18"/>
          <ac:spMkLst>
            <pc:docMk/>
            <pc:sldMasterMk cId="1921088392" sldId="2147483660"/>
            <ac:spMk id="28" creationId="{00000000-0000-0000-0000-000000000000}"/>
          </ac:spMkLst>
        </pc:spChg>
        <pc:spChg chg="mod">
          <ac:chgData name="Sarah Z" userId="c256aa400a043f74" providerId="Windows Live" clId="Web-{8B2D1EE6-895B-4865-92BF-2A89AFC581EB}" dt="2021-04-05T21:06:02.389" v="18"/>
          <ac:spMkLst>
            <pc:docMk/>
            <pc:sldMasterMk cId="1921088392" sldId="2147483660"/>
            <ac:spMk id="29" creationId="{00000000-0000-0000-0000-000000000000}"/>
          </ac:spMkLst>
        </pc:spChg>
        <pc:picChg chg="mod">
          <ac:chgData name="Sarah Z" userId="c256aa400a043f74" providerId="Windows Live" clId="Web-{8B2D1EE6-895B-4865-92BF-2A89AFC581EB}" dt="2021-04-05T21:06:02.389" v="18"/>
          <ac:picMkLst>
            <pc:docMk/>
            <pc:sldMasterMk cId="1921088392" sldId="2147483660"/>
            <ac:picMk id="2" creationId="{1836A3F7-B78A-434D-85FF-5CCF83C1C460}"/>
          </ac:picMkLst>
        </pc:picChg>
        <pc:sldLayoutChg chg="modSp add">
          <pc:chgData name="Sarah Z" userId="c256aa400a043f74" providerId="Windows Live" clId="Web-{8B2D1EE6-895B-4865-92BF-2A89AFC581EB}" dt="2021-04-05T21:06:02.389" v="18"/>
          <pc:sldLayoutMkLst>
            <pc:docMk/>
            <pc:sldMasterMk cId="1921088392" sldId="2147483660"/>
            <pc:sldLayoutMk cId="656209851" sldId="2147483661"/>
          </pc:sldLayoutMkLst>
          <pc:spChg chg="mod">
            <ac:chgData name="Sarah Z" userId="c256aa400a043f74" providerId="Windows Live" clId="Web-{8B2D1EE6-895B-4865-92BF-2A89AFC581EB}" dt="2021-04-05T21:06:02.389" v="18"/>
            <ac:spMkLst>
              <pc:docMk/>
              <pc:sldMasterMk cId="1921088392" sldId="2147483660"/>
              <pc:sldLayoutMk cId="656209851" sldId="2147483661"/>
              <ac:spMk id="8"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656209851" sldId="2147483661"/>
              <ac:spMk id="9"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656209851" sldId="2147483661"/>
              <ac:spMk id="11"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656209851" sldId="2147483661"/>
              <ac:spMk id="17"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656209851" sldId="2147483661"/>
              <ac:spMk id="21"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656209851" sldId="2147483661"/>
              <ac:spMk id="22"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656209851" sldId="2147483661"/>
              <ac:spMk id="28"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656209851" sldId="2147483661"/>
              <ac:spMk id="29"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656209851" sldId="2147483661"/>
              <ac:spMk id="33" creationId="{00000000-0000-0000-0000-000000000000}"/>
            </ac:spMkLst>
          </pc:spChg>
          <pc:picChg chg="mod">
            <ac:chgData name="Sarah Z" userId="c256aa400a043f74" providerId="Windows Live" clId="Web-{8B2D1EE6-895B-4865-92BF-2A89AFC581EB}" dt="2021-04-05T21:06:02.389" v="18"/>
            <ac:picMkLst>
              <pc:docMk/>
              <pc:sldMasterMk cId="1921088392" sldId="2147483660"/>
              <pc:sldLayoutMk cId="656209851" sldId="2147483661"/>
              <ac:picMk id="1028" creationId="{CA96FC02-CB06-4563-ABD8-A71A2CF12BEF}"/>
            </ac:picMkLst>
          </pc:picChg>
        </pc:sldLayoutChg>
        <pc:sldLayoutChg chg="modSp add">
          <pc:chgData name="Sarah Z" userId="c256aa400a043f74" providerId="Windows Live" clId="Web-{8B2D1EE6-895B-4865-92BF-2A89AFC581EB}" dt="2021-04-05T21:06:02.389" v="18"/>
          <pc:sldLayoutMkLst>
            <pc:docMk/>
            <pc:sldMasterMk cId="1921088392" sldId="2147483660"/>
            <pc:sldLayoutMk cId="2742234904" sldId="2147483662"/>
          </pc:sldLayoutMkLst>
          <pc:spChg chg="mod">
            <ac:chgData name="Sarah Z" userId="c256aa400a043f74" providerId="Windows Live" clId="Web-{8B2D1EE6-895B-4865-92BF-2A89AFC581EB}" dt="2021-04-05T21:06:02.389" v="18"/>
            <ac:spMkLst>
              <pc:docMk/>
              <pc:sldMasterMk cId="1921088392" sldId="2147483660"/>
              <pc:sldLayoutMk cId="2742234904" sldId="2147483662"/>
              <ac:spMk id="2"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742234904" sldId="2147483662"/>
              <ac:spMk id="8"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742234904" sldId="2147483662"/>
              <ac:spMk id="10" creationId="{3FF78047-6E29-4253-AB7C-4B0DA2B0585B}"/>
            </ac:spMkLst>
          </pc:spChg>
          <pc:spChg chg="mod">
            <ac:chgData name="Sarah Z" userId="c256aa400a043f74" providerId="Windows Live" clId="Web-{8B2D1EE6-895B-4865-92BF-2A89AFC581EB}" dt="2021-04-05T21:06:02.389" v="18"/>
            <ac:spMkLst>
              <pc:docMk/>
              <pc:sldMasterMk cId="1921088392" sldId="2147483660"/>
              <pc:sldLayoutMk cId="2742234904" sldId="2147483662"/>
              <ac:spMk id="11" creationId="{3D6476D4-3053-4523-8217-D18DDA2A4F06}"/>
            </ac:spMkLst>
          </pc:spChg>
        </pc:sldLayoutChg>
        <pc:sldLayoutChg chg="modSp add">
          <pc:chgData name="Sarah Z" userId="c256aa400a043f74" providerId="Windows Live" clId="Web-{8B2D1EE6-895B-4865-92BF-2A89AFC581EB}" dt="2021-04-05T21:06:02.389" v="18"/>
          <pc:sldLayoutMkLst>
            <pc:docMk/>
            <pc:sldMasterMk cId="1921088392" sldId="2147483660"/>
            <pc:sldLayoutMk cId="968334019" sldId="2147483663"/>
          </pc:sldLayoutMkLst>
          <pc:spChg chg="mod">
            <ac:chgData name="Sarah Z" userId="c256aa400a043f74" providerId="Windows Live" clId="Web-{8B2D1EE6-895B-4865-92BF-2A89AFC581EB}" dt="2021-04-05T21:06:02.389" v="18"/>
            <ac:spMkLst>
              <pc:docMk/>
              <pc:sldMasterMk cId="1921088392" sldId="2147483660"/>
              <pc:sldLayoutMk cId="968334019" sldId="2147483663"/>
              <ac:spMk id="2"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968334019" sldId="2147483663"/>
              <ac:spMk id="3"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968334019" sldId="2147483663"/>
              <ac:spMk id="4"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968334019" sldId="2147483663"/>
              <ac:spMk id="5"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968334019" sldId="2147483663"/>
              <ac:spMk id="6"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968334019" sldId="2147483663"/>
              <ac:spMk id="7"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968334019" sldId="2147483663"/>
              <ac:spMk id="8" creationId="{00000000-0000-0000-0000-000000000000}"/>
            </ac:spMkLst>
          </pc:spChg>
        </pc:sldLayoutChg>
        <pc:sldLayoutChg chg="modSp add">
          <pc:chgData name="Sarah Z" userId="c256aa400a043f74" providerId="Windows Live" clId="Web-{8B2D1EE6-895B-4865-92BF-2A89AFC581EB}" dt="2021-04-05T21:06:02.389" v="18"/>
          <pc:sldLayoutMkLst>
            <pc:docMk/>
            <pc:sldMasterMk cId="1921088392" sldId="2147483660"/>
            <pc:sldLayoutMk cId="1704820601" sldId="2147483664"/>
          </pc:sldLayoutMkLst>
          <pc:spChg chg="mod">
            <ac:chgData name="Sarah Z" userId="c256aa400a043f74" providerId="Windows Live" clId="Web-{8B2D1EE6-895B-4865-92BF-2A89AFC581EB}" dt="2021-04-05T21:06:02.389" v="18"/>
            <ac:spMkLst>
              <pc:docMk/>
              <pc:sldMasterMk cId="1921088392" sldId="2147483660"/>
              <pc:sldLayoutMk cId="1704820601" sldId="2147483664"/>
              <ac:spMk id="2"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704820601" sldId="2147483664"/>
              <ac:spMk id="9"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704820601" sldId="2147483664"/>
              <ac:spMk id="11"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704820601" sldId="2147483664"/>
              <ac:spMk id="18" creationId="{6066C4AC-8570-449F-8024-A1F1D8D0B90F}"/>
            </ac:spMkLst>
          </pc:spChg>
          <pc:spChg chg="mod">
            <ac:chgData name="Sarah Z" userId="c256aa400a043f74" providerId="Windows Live" clId="Web-{8B2D1EE6-895B-4865-92BF-2A89AFC581EB}" dt="2021-04-05T21:06:02.389" v="18"/>
            <ac:spMkLst>
              <pc:docMk/>
              <pc:sldMasterMk cId="1921088392" sldId="2147483660"/>
              <pc:sldLayoutMk cId="1704820601" sldId="2147483664"/>
              <ac:spMk id="19" creationId="{EB69E2CF-F2F9-4E2C-A331-E282C77BAB33}"/>
            </ac:spMkLst>
          </pc:spChg>
        </pc:sldLayoutChg>
        <pc:sldLayoutChg chg="modSp add">
          <pc:chgData name="Sarah Z" userId="c256aa400a043f74" providerId="Windows Live" clId="Web-{8B2D1EE6-895B-4865-92BF-2A89AFC581EB}" dt="2021-04-05T21:06:02.389" v="18"/>
          <pc:sldLayoutMkLst>
            <pc:docMk/>
            <pc:sldMasterMk cId="1921088392" sldId="2147483660"/>
            <pc:sldLayoutMk cId="3740464599" sldId="2147483665"/>
          </pc:sldLayoutMkLst>
          <pc:spChg chg="mod">
            <ac:chgData name="Sarah Z" userId="c256aa400a043f74" providerId="Windows Live" clId="Web-{8B2D1EE6-895B-4865-92BF-2A89AFC581EB}" dt="2021-04-05T21:06:02.389" v="18"/>
            <ac:spMkLst>
              <pc:docMk/>
              <pc:sldMasterMk cId="1921088392" sldId="2147483660"/>
              <pc:sldLayoutMk cId="3740464599" sldId="2147483665"/>
              <ac:spMk id="2"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3740464599" sldId="2147483665"/>
              <ac:spMk id="3"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3740464599" sldId="2147483665"/>
              <ac:spMk id="4"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3740464599" sldId="2147483665"/>
              <ac:spMk id="11"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3740464599" sldId="2147483665"/>
              <ac:spMk id="13"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3740464599" sldId="2147483665"/>
              <ac:spMk id="14" creationId="{648A2C73-A4A5-4AE8-B67F-E046D8361D23}"/>
            </ac:spMkLst>
          </pc:spChg>
          <pc:spChg chg="mod">
            <ac:chgData name="Sarah Z" userId="c256aa400a043f74" providerId="Windows Live" clId="Web-{8B2D1EE6-895B-4865-92BF-2A89AFC581EB}" dt="2021-04-05T21:06:02.389" v="18"/>
            <ac:spMkLst>
              <pc:docMk/>
              <pc:sldMasterMk cId="1921088392" sldId="2147483660"/>
              <pc:sldLayoutMk cId="3740464599" sldId="2147483665"/>
              <ac:spMk id="15" creationId="{5AA76A10-52B6-4637-AE54-704836CE0E69}"/>
            </ac:spMkLst>
          </pc:spChg>
        </pc:sldLayoutChg>
        <pc:sldLayoutChg chg="modSp add">
          <pc:chgData name="Sarah Z" userId="c256aa400a043f74" providerId="Windows Live" clId="Web-{8B2D1EE6-895B-4865-92BF-2A89AFC581EB}" dt="2021-04-05T21:06:02.389" v="18"/>
          <pc:sldLayoutMkLst>
            <pc:docMk/>
            <pc:sldMasterMk cId="1921088392" sldId="2147483660"/>
            <pc:sldLayoutMk cId="754325785" sldId="2147483666"/>
          </pc:sldLayoutMkLst>
          <pc:spChg chg="mod">
            <ac:chgData name="Sarah Z" userId="c256aa400a043f74" providerId="Windows Live" clId="Web-{8B2D1EE6-895B-4865-92BF-2A89AFC581EB}" dt="2021-04-05T21:06:02.389" v="18"/>
            <ac:spMkLst>
              <pc:docMk/>
              <pc:sldMasterMk cId="1921088392" sldId="2147483660"/>
              <pc:sldLayoutMk cId="754325785" sldId="2147483666"/>
              <ac:spMk id="2"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754325785" sldId="2147483666"/>
              <ac:spMk id="9" creationId="{5414AA61-419E-4377-97D8-28802C910E75}"/>
            </ac:spMkLst>
          </pc:spChg>
          <pc:spChg chg="mod">
            <ac:chgData name="Sarah Z" userId="c256aa400a043f74" providerId="Windows Live" clId="Web-{8B2D1EE6-895B-4865-92BF-2A89AFC581EB}" dt="2021-04-05T21:06:02.389" v="18"/>
            <ac:spMkLst>
              <pc:docMk/>
              <pc:sldMasterMk cId="1921088392" sldId="2147483660"/>
              <pc:sldLayoutMk cId="754325785" sldId="2147483666"/>
              <ac:spMk id="10" creationId="{B6DB3ECD-E4E2-4EC2-9009-F19C5F9EF640}"/>
            </ac:spMkLst>
          </pc:spChg>
        </pc:sldLayoutChg>
        <pc:sldLayoutChg chg="modSp add">
          <pc:chgData name="Sarah Z" userId="c256aa400a043f74" providerId="Windows Live" clId="Web-{8B2D1EE6-895B-4865-92BF-2A89AFC581EB}" dt="2021-04-05T21:06:02.389" v="18"/>
          <pc:sldLayoutMkLst>
            <pc:docMk/>
            <pc:sldMasterMk cId="1921088392" sldId="2147483660"/>
            <pc:sldLayoutMk cId="1515355709" sldId="2147483667"/>
          </pc:sldLayoutMkLst>
          <pc:spChg chg="mod">
            <ac:chgData name="Sarah Z" userId="c256aa400a043f74" providerId="Windows Live" clId="Web-{8B2D1EE6-895B-4865-92BF-2A89AFC581EB}" dt="2021-04-05T21:06:02.389" v="18"/>
            <ac:spMkLst>
              <pc:docMk/>
              <pc:sldMasterMk cId="1921088392" sldId="2147483660"/>
              <pc:sldLayoutMk cId="1515355709" sldId="2147483667"/>
              <ac:spMk id="5"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515355709" sldId="2147483667"/>
              <ac:spMk id="7" creationId="{7576C607-DD2B-4ADE-BA9D-F39FB9CE9AFD}"/>
            </ac:spMkLst>
          </pc:spChg>
          <pc:spChg chg="mod">
            <ac:chgData name="Sarah Z" userId="c256aa400a043f74" providerId="Windows Live" clId="Web-{8B2D1EE6-895B-4865-92BF-2A89AFC581EB}" dt="2021-04-05T21:06:02.389" v="18"/>
            <ac:spMkLst>
              <pc:docMk/>
              <pc:sldMasterMk cId="1921088392" sldId="2147483660"/>
              <pc:sldLayoutMk cId="1515355709" sldId="2147483667"/>
              <ac:spMk id="8" creationId="{825E9F79-3510-476D-B8CC-340BE9518F37}"/>
            </ac:spMkLst>
          </pc:spChg>
        </pc:sldLayoutChg>
        <pc:sldLayoutChg chg="modSp add">
          <pc:chgData name="Sarah Z" userId="c256aa400a043f74" providerId="Windows Live" clId="Web-{8B2D1EE6-895B-4865-92BF-2A89AFC581EB}" dt="2021-04-05T21:06:02.389" v="18"/>
          <pc:sldLayoutMkLst>
            <pc:docMk/>
            <pc:sldMasterMk cId="1921088392" sldId="2147483660"/>
            <pc:sldLayoutMk cId="2614538469" sldId="2147483668"/>
          </pc:sldLayoutMkLst>
          <pc:spChg chg="mod">
            <ac:chgData name="Sarah Z" userId="c256aa400a043f74" providerId="Windows Live" clId="Web-{8B2D1EE6-895B-4865-92BF-2A89AFC581EB}" dt="2021-04-05T21:06:02.389" v="18"/>
            <ac:spMkLst>
              <pc:docMk/>
              <pc:sldMasterMk cId="1921088392" sldId="2147483660"/>
              <pc:sldLayoutMk cId="2614538469" sldId="2147483668"/>
              <ac:spMk id="2"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614538469" sldId="2147483668"/>
              <ac:spMk id="3"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614538469" sldId="2147483668"/>
              <ac:spMk id="6"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614538469" sldId="2147483668"/>
              <ac:spMk id="7"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614538469" sldId="2147483668"/>
              <ac:spMk id="8"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614538469" sldId="2147483668"/>
              <ac:spMk id="9"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614538469" sldId="2147483668"/>
              <ac:spMk id="10"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614538469" sldId="2147483668"/>
              <ac:spMk id="12" creationId="{00000000-0000-0000-0000-000000000000}"/>
            </ac:spMkLst>
          </pc:spChg>
        </pc:sldLayoutChg>
        <pc:sldLayoutChg chg="modSp add">
          <pc:chgData name="Sarah Z" userId="c256aa400a043f74" providerId="Windows Live" clId="Web-{8B2D1EE6-895B-4865-92BF-2A89AFC581EB}" dt="2021-04-05T21:06:02.389" v="18"/>
          <pc:sldLayoutMkLst>
            <pc:docMk/>
            <pc:sldMasterMk cId="1921088392" sldId="2147483660"/>
            <pc:sldLayoutMk cId="1964397765" sldId="2147483669"/>
          </pc:sldLayoutMkLst>
          <pc:spChg chg="mod">
            <ac:chgData name="Sarah Z" userId="c256aa400a043f74" providerId="Windows Live" clId="Web-{8B2D1EE6-895B-4865-92BF-2A89AFC581EB}" dt="2021-04-05T21:06:02.389" v="18"/>
            <ac:spMkLst>
              <pc:docMk/>
              <pc:sldMasterMk cId="1921088392" sldId="2147483660"/>
              <pc:sldLayoutMk cId="1964397765" sldId="2147483669"/>
              <ac:spMk id="2"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964397765" sldId="2147483669"/>
              <ac:spMk id="3"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964397765" sldId="2147483669"/>
              <ac:spMk id="4"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964397765" sldId="2147483669"/>
              <ac:spMk id="6"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964397765" sldId="2147483669"/>
              <ac:spMk id="7"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964397765" sldId="2147483669"/>
              <ac:spMk id="8"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964397765" sldId="2147483669"/>
              <ac:spMk id="9"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1964397765" sldId="2147483669"/>
              <ac:spMk id="10" creationId="{00000000-0000-0000-0000-000000000000}"/>
            </ac:spMkLst>
          </pc:spChg>
        </pc:sldLayoutChg>
        <pc:sldLayoutChg chg="modSp add">
          <pc:chgData name="Sarah Z" userId="c256aa400a043f74" providerId="Windows Live" clId="Web-{8B2D1EE6-895B-4865-92BF-2A89AFC581EB}" dt="2021-04-05T21:06:02.389" v="18"/>
          <pc:sldLayoutMkLst>
            <pc:docMk/>
            <pc:sldMasterMk cId="1921088392" sldId="2147483660"/>
            <pc:sldLayoutMk cId="3343325601" sldId="2147483670"/>
          </pc:sldLayoutMkLst>
          <pc:spChg chg="mod">
            <ac:chgData name="Sarah Z" userId="c256aa400a043f74" providerId="Windows Live" clId="Web-{8B2D1EE6-895B-4865-92BF-2A89AFC581EB}" dt="2021-04-05T21:06:02.389" v="18"/>
            <ac:spMkLst>
              <pc:docMk/>
              <pc:sldMasterMk cId="1921088392" sldId="2147483660"/>
              <pc:sldLayoutMk cId="3343325601" sldId="2147483670"/>
              <ac:spMk id="5"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3343325601" sldId="2147483670"/>
              <ac:spMk id="6" creationId="{00000000-0000-0000-0000-000000000000}"/>
            </ac:spMkLst>
          </pc:spChg>
        </pc:sldLayoutChg>
        <pc:sldLayoutChg chg="modSp add">
          <pc:chgData name="Sarah Z" userId="c256aa400a043f74" providerId="Windows Live" clId="Web-{8B2D1EE6-895B-4865-92BF-2A89AFC581EB}" dt="2021-04-05T21:06:02.389" v="18"/>
          <pc:sldLayoutMkLst>
            <pc:docMk/>
            <pc:sldMasterMk cId="1921088392" sldId="2147483660"/>
            <pc:sldLayoutMk cId="2839439917" sldId="2147483671"/>
          </pc:sldLayoutMkLst>
          <pc:spChg chg="mod">
            <ac:chgData name="Sarah Z" userId="c256aa400a043f74" providerId="Windows Live" clId="Web-{8B2D1EE6-895B-4865-92BF-2A89AFC581EB}" dt="2021-04-05T21:06:02.389" v="18"/>
            <ac:spMkLst>
              <pc:docMk/>
              <pc:sldMasterMk cId="1921088392" sldId="2147483660"/>
              <pc:sldLayoutMk cId="2839439917" sldId="2147483671"/>
              <ac:spMk id="2"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839439917" sldId="2147483671"/>
              <ac:spMk id="3"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839439917" sldId="2147483671"/>
              <ac:spMk id="5"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839439917" sldId="2147483671"/>
              <ac:spMk id="6"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839439917" sldId="2147483671"/>
              <ac:spMk id="7"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839439917" sldId="2147483671"/>
              <ac:spMk id="8" creationId="{00000000-0000-0000-0000-000000000000}"/>
            </ac:spMkLst>
          </pc:spChg>
          <pc:spChg chg="mod">
            <ac:chgData name="Sarah Z" userId="c256aa400a043f74" providerId="Windows Live" clId="Web-{8B2D1EE6-895B-4865-92BF-2A89AFC581EB}" dt="2021-04-05T21:06:02.389" v="18"/>
            <ac:spMkLst>
              <pc:docMk/>
              <pc:sldMasterMk cId="1921088392" sldId="2147483660"/>
              <pc:sldLayoutMk cId="2839439917" sldId="2147483671"/>
              <ac:spMk id="9" creationId="{00000000-0000-0000-0000-000000000000}"/>
            </ac:spMkLst>
          </pc:spChg>
        </pc:sldLayoutChg>
      </pc:sldMasterChg>
      <pc:sldMasterChg chg="modSp replId modSldLayout">
        <pc:chgData name="Sarah Z" userId="c256aa400a043f74" providerId="Windows Live" clId="Web-{8B2D1EE6-895B-4865-92BF-2A89AFC581EB}" dt="2021-04-05T21:06:02.389" v="18"/>
        <pc:sldMasterMkLst>
          <pc:docMk/>
          <pc:sldMasterMk cId="2460954070" sldId="2147483672"/>
        </pc:sldMasterMkLst>
        <pc:spChg chg="mod">
          <ac:chgData name="Sarah Z" userId="c256aa400a043f74" providerId="Windows Live" clId="Web-{8B2D1EE6-895B-4865-92BF-2A89AFC581EB}" dt="2021-04-05T21:06:02.389" v="18"/>
          <ac:spMkLst>
            <pc:docMk/>
            <pc:sldMasterMk cId="2460954070" sldId="2147483672"/>
            <ac:spMk id="2" creationId="{00000000-0000-0000-0000-000000000000}"/>
          </ac:spMkLst>
        </pc:spChg>
        <pc:spChg chg="mod">
          <ac:chgData name="Sarah Z" userId="c256aa400a043f74" providerId="Windows Live" clId="Web-{8B2D1EE6-895B-4865-92BF-2A89AFC581EB}" dt="2021-04-05T21:06:02.389" v="18"/>
          <ac:spMkLst>
            <pc:docMk/>
            <pc:sldMasterMk cId="2460954070" sldId="2147483672"/>
            <ac:spMk id="3" creationId="{00000000-0000-0000-0000-000000000000}"/>
          </ac:spMkLst>
        </pc:spChg>
        <pc:spChg chg="mod">
          <ac:chgData name="Sarah Z" userId="c256aa400a043f74" providerId="Windows Live" clId="Web-{8B2D1EE6-895B-4865-92BF-2A89AFC581EB}" dt="2021-04-05T21:06:02.389" v="18"/>
          <ac:spMkLst>
            <pc:docMk/>
            <pc:sldMasterMk cId="2460954070" sldId="2147483672"/>
            <ac:spMk id="4" creationId="{00000000-0000-0000-0000-000000000000}"/>
          </ac:spMkLst>
        </pc:spChg>
        <pc:spChg chg="mod">
          <ac:chgData name="Sarah Z" userId="c256aa400a043f74" providerId="Windows Live" clId="Web-{8B2D1EE6-895B-4865-92BF-2A89AFC581EB}" dt="2021-04-05T21:06:02.389" v="18"/>
          <ac:spMkLst>
            <pc:docMk/>
            <pc:sldMasterMk cId="2460954070" sldId="2147483672"/>
            <ac:spMk id="5" creationId="{00000000-0000-0000-0000-000000000000}"/>
          </ac:spMkLst>
        </pc:spChg>
        <pc:spChg chg="mod">
          <ac:chgData name="Sarah Z" userId="c256aa400a043f74" providerId="Windows Live" clId="Web-{8B2D1EE6-895B-4865-92BF-2A89AFC581EB}" dt="2021-04-05T21:06:02.389" v="18"/>
          <ac:spMkLst>
            <pc:docMk/>
            <pc:sldMasterMk cId="2460954070" sldId="2147483672"/>
            <ac:spMk id="6" creationId="{00000000-0000-0000-0000-000000000000}"/>
          </ac:spMkLst>
        </pc:spChg>
        <pc:sldLayoutChg chg="modSp replId">
          <pc:chgData name="Sarah Z" userId="c256aa400a043f74" providerId="Windows Live" clId="Web-{8B2D1EE6-895B-4865-92BF-2A89AFC581EB}" dt="2021-04-05T21:06:02.389" v="18"/>
          <pc:sldLayoutMkLst>
            <pc:docMk/>
            <pc:sldMasterMk cId="2460954070" sldId="2147483672"/>
            <pc:sldLayoutMk cId="2385387890" sldId="2147483673"/>
          </pc:sldLayoutMkLst>
          <pc:spChg chg="mod">
            <ac:chgData name="Sarah Z" userId="c256aa400a043f74" providerId="Windows Live" clId="Web-{8B2D1EE6-895B-4865-92BF-2A89AFC581EB}" dt="2021-04-05T21:06:02.389" v="18"/>
            <ac:spMkLst>
              <pc:docMk/>
              <pc:sldMasterMk cId="2460954070" sldId="2147483672"/>
              <pc:sldLayoutMk cId="2385387890" sldId="2147483673"/>
              <ac:spMk id="2"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2385387890" sldId="2147483673"/>
              <ac:spMk id="3" creationId="{00000000-0000-0000-0000-000000000000}"/>
            </ac:spMkLst>
          </pc:spChg>
        </pc:sldLayoutChg>
        <pc:sldLayoutChg chg="replId">
          <pc:chgData name="Sarah Z" userId="c256aa400a043f74" providerId="Windows Live" clId="Web-{8B2D1EE6-895B-4865-92BF-2A89AFC581EB}" dt="2021-04-05T21:03:55.526" v="0"/>
          <pc:sldLayoutMkLst>
            <pc:docMk/>
            <pc:sldMasterMk cId="2460954070" sldId="2147483672"/>
            <pc:sldLayoutMk cId="949138452" sldId="2147483674"/>
          </pc:sldLayoutMkLst>
        </pc:sldLayoutChg>
        <pc:sldLayoutChg chg="modSp replId">
          <pc:chgData name="Sarah Z" userId="c256aa400a043f74" providerId="Windows Live" clId="Web-{8B2D1EE6-895B-4865-92BF-2A89AFC581EB}" dt="2021-04-05T21:06:02.389" v="18"/>
          <pc:sldLayoutMkLst>
            <pc:docMk/>
            <pc:sldMasterMk cId="2460954070" sldId="2147483672"/>
            <pc:sldLayoutMk cId="2591524520" sldId="2147483675"/>
          </pc:sldLayoutMkLst>
          <pc:spChg chg="mod">
            <ac:chgData name="Sarah Z" userId="c256aa400a043f74" providerId="Windows Live" clId="Web-{8B2D1EE6-895B-4865-92BF-2A89AFC581EB}" dt="2021-04-05T21:06:02.389" v="18"/>
            <ac:spMkLst>
              <pc:docMk/>
              <pc:sldMasterMk cId="2460954070" sldId="2147483672"/>
              <pc:sldLayoutMk cId="2591524520" sldId="2147483675"/>
              <ac:spMk id="2"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2591524520" sldId="2147483675"/>
              <ac:spMk id="3" creationId="{00000000-0000-0000-0000-000000000000}"/>
            </ac:spMkLst>
          </pc:spChg>
        </pc:sldLayoutChg>
        <pc:sldLayoutChg chg="modSp replId">
          <pc:chgData name="Sarah Z" userId="c256aa400a043f74" providerId="Windows Live" clId="Web-{8B2D1EE6-895B-4865-92BF-2A89AFC581EB}" dt="2021-04-05T21:06:02.389" v="18"/>
          <pc:sldLayoutMkLst>
            <pc:docMk/>
            <pc:sldMasterMk cId="2460954070" sldId="2147483672"/>
            <pc:sldLayoutMk cId="1203092039" sldId="2147483676"/>
          </pc:sldLayoutMkLst>
          <pc:spChg chg="mod">
            <ac:chgData name="Sarah Z" userId="c256aa400a043f74" providerId="Windows Live" clId="Web-{8B2D1EE6-895B-4865-92BF-2A89AFC581EB}" dt="2021-04-05T21:06:02.389" v="18"/>
            <ac:spMkLst>
              <pc:docMk/>
              <pc:sldMasterMk cId="2460954070" sldId="2147483672"/>
              <pc:sldLayoutMk cId="1203092039" sldId="2147483676"/>
              <ac:spMk id="3"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1203092039" sldId="2147483676"/>
              <ac:spMk id="4" creationId="{00000000-0000-0000-0000-000000000000}"/>
            </ac:spMkLst>
          </pc:spChg>
        </pc:sldLayoutChg>
        <pc:sldLayoutChg chg="modSp replId">
          <pc:chgData name="Sarah Z" userId="c256aa400a043f74" providerId="Windows Live" clId="Web-{8B2D1EE6-895B-4865-92BF-2A89AFC581EB}" dt="2021-04-05T21:06:02.389" v="18"/>
          <pc:sldLayoutMkLst>
            <pc:docMk/>
            <pc:sldMasterMk cId="2460954070" sldId="2147483672"/>
            <pc:sldLayoutMk cId="3733172339" sldId="2147483677"/>
          </pc:sldLayoutMkLst>
          <pc:spChg chg="mod">
            <ac:chgData name="Sarah Z" userId="c256aa400a043f74" providerId="Windows Live" clId="Web-{8B2D1EE6-895B-4865-92BF-2A89AFC581EB}" dt="2021-04-05T21:06:02.389" v="18"/>
            <ac:spMkLst>
              <pc:docMk/>
              <pc:sldMasterMk cId="2460954070" sldId="2147483672"/>
              <pc:sldLayoutMk cId="3733172339" sldId="2147483677"/>
              <ac:spMk id="2"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3733172339" sldId="2147483677"/>
              <ac:spMk id="3"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3733172339" sldId="2147483677"/>
              <ac:spMk id="4"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3733172339" sldId="2147483677"/>
              <ac:spMk id="5"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3733172339" sldId="2147483677"/>
              <ac:spMk id="6" creationId="{00000000-0000-0000-0000-000000000000}"/>
            </ac:spMkLst>
          </pc:spChg>
        </pc:sldLayoutChg>
        <pc:sldLayoutChg chg="replId">
          <pc:chgData name="Sarah Z" userId="c256aa400a043f74" providerId="Windows Live" clId="Web-{8B2D1EE6-895B-4865-92BF-2A89AFC581EB}" dt="2021-04-05T21:03:55.526" v="0"/>
          <pc:sldLayoutMkLst>
            <pc:docMk/>
            <pc:sldMasterMk cId="2460954070" sldId="2147483672"/>
            <pc:sldLayoutMk cId="3210312558" sldId="2147483678"/>
          </pc:sldLayoutMkLst>
        </pc:sldLayoutChg>
        <pc:sldLayoutChg chg="replId">
          <pc:chgData name="Sarah Z" userId="c256aa400a043f74" providerId="Windows Live" clId="Web-{8B2D1EE6-895B-4865-92BF-2A89AFC581EB}" dt="2021-04-05T21:03:55.526" v="0"/>
          <pc:sldLayoutMkLst>
            <pc:docMk/>
            <pc:sldMasterMk cId="2460954070" sldId="2147483672"/>
            <pc:sldLayoutMk cId="3146388984" sldId="2147483679"/>
          </pc:sldLayoutMkLst>
        </pc:sldLayoutChg>
        <pc:sldLayoutChg chg="modSp replId">
          <pc:chgData name="Sarah Z" userId="c256aa400a043f74" providerId="Windows Live" clId="Web-{8B2D1EE6-895B-4865-92BF-2A89AFC581EB}" dt="2021-04-05T21:06:02.389" v="18"/>
          <pc:sldLayoutMkLst>
            <pc:docMk/>
            <pc:sldMasterMk cId="2460954070" sldId="2147483672"/>
            <pc:sldLayoutMk cId="3171841454" sldId="2147483680"/>
          </pc:sldLayoutMkLst>
          <pc:spChg chg="mod">
            <ac:chgData name="Sarah Z" userId="c256aa400a043f74" providerId="Windows Live" clId="Web-{8B2D1EE6-895B-4865-92BF-2A89AFC581EB}" dt="2021-04-05T21:06:02.389" v="18"/>
            <ac:spMkLst>
              <pc:docMk/>
              <pc:sldMasterMk cId="2460954070" sldId="2147483672"/>
              <pc:sldLayoutMk cId="3171841454" sldId="2147483680"/>
              <ac:spMk id="2"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3171841454" sldId="2147483680"/>
              <ac:spMk id="3"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3171841454" sldId="2147483680"/>
              <ac:spMk id="4" creationId="{00000000-0000-0000-0000-000000000000}"/>
            </ac:spMkLst>
          </pc:spChg>
        </pc:sldLayoutChg>
        <pc:sldLayoutChg chg="modSp replId">
          <pc:chgData name="Sarah Z" userId="c256aa400a043f74" providerId="Windows Live" clId="Web-{8B2D1EE6-895B-4865-92BF-2A89AFC581EB}" dt="2021-04-05T21:06:02.389" v="18"/>
          <pc:sldLayoutMkLst>
            <pc:docMk/>
            <pc:sldMasterMk cId="2460954070" sldId="2147483672"/>
            <pc:sldLayoutMk cId="1718958274" sldId="2147483681"/>
          </pc:sldLayoutMkLst>
          <pc:spChg chg="mod">
            <ac:chgData name="Sarah Z" userId="c256aa400a043f74" providerId="Windows Live" clId="Web-{8B2D1EE6-895B-4865-92BF-2A89AFC581EB}" dt="2021-04-05T21:06:02.389" v="18"/>
            <ac:spMkLst>
              <pc:docMk/>
              <pc:sldMasterMk cId="2460954070" sldId="2147483672"/>
              <pc:sldLayoutMk cId="1718958274" sldId="2147483681"/>
              <ac:spMk id="2"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1718958274" sldId="2147483681"/>
              <ac:spMk id="3"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1718958274" sldId="2147483681"/>
              <ac:spMk id="4" creationId="{00000000-0000-0000-0000-000000000000}"/>
            </ac:spMkLst>
          </pc:spChg>
        </pc:sldLayoutChg>
        <pc:sldLayoutChg chg="replId">
          <pc:chgData name="Sarah Z" userId="c256aa400a043f74" providerId="Windows Live" clId="Web-{8B2D1EE6-895B-4865-92BF-2A89AFC581EB}" dt="2021-04-05T21:03:55.526" v="0"/>
          <pc:sldLayoutMkLst>
            <pc:docMk/>
            <pc:sldMasterMk cId="2460954070" sldId="2147483672"/>
            <pc:sldLayoutMk cId="2202905451" sldId="2147483682"/>
          </pc:sldLayoutMkLst>
        </pc:sldLayoutChg>
        <pc:sldLayoutChg chg="modSp replId">
          <pc:chgData name="Sarah Z" userId="c256aa400a043f74" providerId="Windows Live" clId="Web-{8B2D1EE6-895B-4865-92BF-2A89AFC581EB}" dt="2021-04-05T21:06:02.389" v="18"/>
          <pc:sldLayoutMkLst>
            <pc:docMk/>
            <pc:sldMasterMk cId="2460954070" sldId="2147483672"/>
            <pc:sldLayoutMk cId="3479445657" sldId="2147483683"/>
          </pc:sldLayoutMkLst>
          <pc:spChg chg="mod">
            <ac:chgData name="Sarah Z" userId="c256aa400a043f74" providerId="Windows Live" clId="Web-{8B2D1EE6-895B-4865-92BF-2A89AFC581EB}" dt="2021-04-05T21:06:02.389" v="18"/>
            <ac:spMkLst>
              <pc:docMk/>
              <pc:sldMasterMk cId="2460954070" sldId="2147483672"/>
              <pc:sldLayoutMk cId="3479445657" sldId="2147483683"/>
              <ac:spMk id="2" creationId="{00000000-0000-0000-0000-000000000000}"/>
            </ac:spMkLst>
          </pc:spChg>
          <pc:spChg chg="mod">
            <ac:chgData name="Sarah Z" userId="c256aa400a043f74" providerId="Windows Live" clId="Web-{8B2D1EE6-895B-4865-92BF-2A89AFC581EB}" dt="2021-04-05T21:06:02.389" v="18"/>
            <ac:spMkLst>
              <pc:docMk/>
              <pc:sldMasterMk cId="2460954070" sldId="2147483672"/>
              <pc:sldLayoutMk cId="3479445657" sldId="2147483683"/>
              <ac:spMk id="3" creationId="{00000000-0000-0000-0000-000000000000}"/>
            </ac:spMkLst>
          </pc:spChg>
        </pc:sldLayoutChg>
      </pc:sldMasterChg>
      <pc:sldMasterChg chg="add addSldLayout">
        <pc:chgData name="Sarah Z" userId="c256aa400a043f74" providerId="Windows Live" clId="Web-{8B2D1EE6-895B-4865-92BF-2A89AFC581EB}" dt="2021-04-05T21:06:31.890" v="35"/>
        <pc:sldMasterMkLst>
          <pc:docMk/>
          <pc:sldMasterMk cId="1921088392" sldId="2147483684"/>
        </pc:sldMasterMkLst>
        <pc:sldLayoutChg chg="add">
          <pc:chgData name="Sarah Z" userId="c256aa400a043f74" providerId="Windows Live" clId="Web-{8B2D1EE6-895B-4865-92BF-2A89AFC581EB}" dt="2021-04-05T21:06:31.890" v="35"/>
          <pc:sldLayoutMkLst>
            <pc:docMk/>
            <pc:sldMasterMk cId="1921088392" sldId="2147483684"/>
            <pc:sldLayoutMk cId="656209851" sldId="2147483685"/>
          </pc:sldLayoutMkLst>
        </pc:sldLayoutChg>
        <pc:sldLayoutChg chg="add">
          <pc:chgData name="Sarah Z" userId="c256aa400a043f74" providerId="Windows Live" clId="Web-{8B2D1EE6-895B-4865-92BF-2A89AFC581EB}" dt="2021-04-05T21:06:31.890" v="35"/>
          <pc:sldLayoutMkLst>
            <pc:docMk/>
            <pc:sldMasterMk cId="1921088392" sldId="2147483684"/>
            <pc:sldLayoutMk cId="2742234904" sldId="2147483686"/>
          </pc:sldLayoutMkLst>
        </pc:sldLayoutChg>
        <pc:sldLayoutChg chg="add">
          <pc:chgData name="Sarah Z" userId="c256aa400a043f74" providerId="Windows Live" clId="Web-{8B2D1EE6-895B-4865-92BF-2A89AFC581EB}" dt="2021-04-05T21:06:31.890" v="35"/>
          <pc:sldLayoutMkLst>
            <pc:docMk/>
            <pc:sldMasterMk cId="1921088392" sldId="2147483684"/>
            <pc:sldLayoutMk cId="968334019" sldId="2147483687"/>
          </pc:sldLayoutMkLst>
        </pc:sldLayoutChg>
        <pc:sldLayoutChg chg="add">
          <pc:chgData name="Sarah Z" userId="c256aa400a043f74" providerId="Windows Live" clId="Web-{8B2D1EE6-895B-4865-92BF-2A89AFC581EB}" dt="2021-04-05T21:06:31.890" v="35"/>
          <pc:sldLayoutMkLst>
            <pc:docMk/>
            <pc:sldMasterMk cId="1921088392" sldId="2147483684"/>
            <pc:sldLayoutMk cId="1704820601" sldId="2147483688"/>
          </pc:sldLayoutMkLst>
        </pc:sldLayoutChg>
        <pc:sldLayoutChg chg="add">
          <pc:chgData name="Sarah Z" userId="c256aa400a043f74" providerId="Windows Live" clId="Web-{8B2D1EE6-895B-4865-92BF-2A89AFC581EB}" dt="2021-04-05T21:06:31.890" v="35"/>
          <pc:sldLayoutMkLst>
            <pc:docMk/>
            <pc:sldMasterMk cId="1921088392" sldId="2147483684"/>
            <pc:sldLayoutMk cId="3740464599" sldId="2147483689"/>
          </pc:sldLayoutMkLst>
        </pc:sldLayoutChg>
        <pc:sldLayoutChg chg="add">
          <pc:chgData name="Sarah Z" userId="c256aa400a043f74" providerId="Windows Live" clId="Web-{8B2D1EE6-895B-4865-92BF-2A89AFC581EB}" dt="2021-04-05T21:06:31.890" v="35"/>
          <pc:sldLayoutMkLst>
            <pc:docMk/>
            <pc:sldMasterMk cId="1921088392" sldId="2147483684"/>
            <pc:sldLayoutMk cId="754325785" sldId="2147483690"/>
          </pc:sldLayoutMkLst>
        </pc:sldLayoutChg>
        <pc:sldLayoutChg chg="add">
          <pc:chgData name="Sarah Z" userId="c256aa400a043f74" providerId="Windows Live" clId="Web-{8B2D1EE6-895B-4865-92BF-2A89AFC581EB}" dt="2021-04-05T21:06:31.890" v="35"/>
          <pc:sldLayoutMkLst>
            <pc:docMk/>
            <pc:sldMasterMk cId="1921088392" sldId="2147483684"/>
            <pc:sldLayoutMk cId="1515355709" sldId="2147483691"/>
          </pc:sldLayoutMkLst>
        </pc:sldLayoutChg>
        <pc:sldLayoutChg chg="add">
          <pc:chgData name="Sarah Z" userId="c256aa400a043f74" providerId="Windows Live" clId="Web-{8B2D1EE6-895B-4865-92BF-2A89AFC581EB}" dt="2021-04-05T21:06:31.890" v="35"/>
          <pc:sldLayoutMkLst>
            <pc:docMk/>
            <pc:sldMasterMk cId="1921088392" sldId="2147483684"/>
            <pc:sldLayoutMk cId="2614538469" sldId="2147483692"/>
          </pc:sldLayoutMkLst>
        </pc:sldLayoutChg>
        <pc:sldLayoutChg chg="add">
          <pc:chgData name="Sarah Z" userId="c256aa400a043f74" providerId="Windows Live" clId="Web-{8B2D1EE6-895B-4865-92BF-2A89AFC581EB}" dt="2021-04-05T21:06:31.890" v="35"/>
          <pc:sldLayoutMkLst>
            <pc:docMk/>
            <pc:sldMasterMk cId="1921088392" sldId="2147483684"/>
            <pc:sldLayoutMk cId="1964397765" sldId="2147483693"/>
          </pc:sldLayoutMkLst>
        </pc:sldLayoutChg>
        <pc:sldLayoutChg chg="add">
          <pc:chgData name="Sarah Z" userId="c256aa400a043f74" providerId="Windows Live" clId="Web-{8B2D1EE6-895B-4865-92BF-2A89AFC581EB}" dt="2021-04-05T21:06:31.890" v="35"/>
          <pc:sldLayoutMkLst>
            <pc:docMk/>
            <pc:sldMasterMk cId="1921088392" sldId="2147483684"/>
            <pc:sldLayoutMk cId="3343325601" sldId="2147483694"/>
          </pc:sldLayoutMkLst>
        </pc:sldLayoutChg>
        <pc:sldLayoutChg chg="add">
          <pc:chgData name="Sarah Z" userId="c256aa400a043f74" providerId="Windows Live" clId="Web-{8B2D1EE6-895B-4865-92BF-2A89AFC581EB}" dt="2021-04-05T21:06:31.890" v="35"/>
          <pc:sldLayoutMkLst>
            <pc:docMk/>
            <pc:sldMasterMk cId="1921088392" sldId="2147483684"/>
            <pc:sldLayoutMk cId="2839439917" sldId="2147483695"/>
          </pc:sldLayoutMkLst>
        </pc:sldLayoutChg>
      </pc:sldMasterChg>
    </pc:docChg>
  </pc:docChgLst>
  <pc:docChgLst>
    <pc:chgData name="Carl Aller" userId="beeea91a09be5aea" providerId="LiveId" clId="{18949D93-BF8E-9446-A2B8-03B280449FC1}"/>
    <pc:docChg chg="undo custSel addSld modSld">
      <pc:chgData name="Carl Aller" userId="beeea91a09be5aea" providerId="LiveId" clId="{18949D93-BF8E-9446-A2B8-03B280449FC1}" dt="2021-04-17T21:07:46.266" v="150" actId="20577"/>
      <pc:docMkLst>
        <pc:docMk/>
      </pc:docMkLst>
      <pc:sldChg chg="addSp delSp modSp add mod">
        <pc:chgData name="Carl Aller" userId="beeea91a09be5aea" providerId="LiveId" clId="{18949D93-BF8E-9446-A2B8-03B280449FC1}" dt="2021-04-17T20:51:54.301" v="108"/>
        <pc:sldMkLst>
          <pc:docMk/>
          <pc:sldMk cId="147483347" sldId="264"/>
        </pc:sldMkLst>
        <pc:spChg chg="mod">
          <ac:chgData name="Carl Aller" userId="beeea91a09be5aea" providerId="LiveId" clId="{18949D93-BF8E-9446-A2B8-03B280449FC1}" dt="2021-04-12T23:38:50.694" v="1"/>
          <ac:spMkLst>
            <pc:docMk/>
            <pc:sldMk cId="147483347" sldId="264"/>
            <ac:spMk id="4" creationId="{F273053C-6E35-0C46-B275-FABF1BDC5BCC}"/>
          </ac:spMkLst>
        </pc:spChg>
        <pc:spChg chg="mod">
          <ac:chgData name="Carl Aller" userId="beeea91a09be5aea" providerId="LiveId" clId="{18949D93-BF8E-9446-A2B8-03B280449FC1}" dt="2021-04-12T23:38:50.694" v="1"/>
          <ac:spMkLst>
            <pc:docMk/>
            <pc:sldMk cId="147483347" sldId="264"/>
            <ac:spMk id="5" creationId="{C929C90E-76C9-3C4F-B62B-1F6B2842C862}"/>
          </ac:spMkLst>
        </pc:spChg>
        <pc:spChg chg="mod">
          <ac:chgData name="Carl Aller" userId="beeea91a09be5aea" providerId="LiveId" clId="{18949D93-BF8E-9446-A2B8-03B280449FC1}" dt="2021-04-17T20:51:51.707" v="107" actId="21"/>
          <ac:spMkLst>
            <pc:docMk/>
            <pc:sldMk cId="147483347" sldId="264"/>
            <ac:spMk id="11" creationId="{3AA3D622-7223-1646-8870-BB0DEE2CA25E}"/>
          </ac:spMkLst>
        </pc:spChg>
        <pc:spChg chg="mod">
          <ac:chgData name="Carl Aller" userId="beeea91a09be5aea" providerId="LiveId" clId="{18949D93-BF8E-9446-A2B8-03B280449FC1}" dt="2021-04-17T20:51:44.164" v="105"/>
          <ac:spMkLst>
            <pc:docMk/>
            <pc:sldMk cId="147483347" sldId="264"/>
            <ac:spMk id="13" creationId="{7C7CC9C1-39C6-BB4C-A659-E4A28371F481}"/>
          </ac:spMkLst>
        </pc:spChg>
        <pc:spChg chg="mod">
          <ac:chgData name="Carl Aller" userId="beeea91a09be5aea" providerId="LiveId" clId="{18949D93-BF8E-9446-A2B8-03B280449FC1}" dt="2021-04-17T20:51:54.301" v="108"/>
          <ac:spMkLst>
            <pc:docMk/>
            <pc:sldMk cId="147483347" sldId="264"/>
            <ac:spMk id="18" creationId="{E614A9AA-BBE2-3A4F-A3C1-7A982C73EB0F}"/>
          </ac:spMkLst>
        </pc:spChg>
        <pc:spChg chg="mod">
          <ac:chgData name="Carl Aller" userId="beeea91a09be5aea" providerId="LiveId" clId="{18949D93-BF8E-9446-A2B8-03B280449FC1}" dt="2021-04-17T20:22:02.647" v="46"/>
          <ac:spMkLst>
            <pc:docMk/>
            <pc:sldMk cId="147483347" sldId="264"/>
            <ac:spMk id="21" creationId="{09866B7E-21F6-FF4B-A019-F1CF525C4844}"/>
          </ac:spMkLst>
        </pc:spChg>
        <pc:grpChg chg="mod">
          <ac:chgData name="Carl Aller" userId="beeea91a09be5aea" providerId="LiveId" clId="{18949D93-BF8E-9446-A2B8-03B280449FC1}" dt="2021-04-17T20:51:44.164" v="105"/>
          <ac:grpSpMkLst>
            <pc:docMk/>
            <pc:sldMk cId="147483347" sldId="264"/>
            <ac:grpSpMk id="8" creationId="{F6CF15B3-56C8-424D-96C0-3D9D4F73196B}"/>
          </ac:grpSpMkLst>
        </pc:grpChg>
        <pc:grpChg chg="add mod">
          <ac:chgData name="Carl Aller" userId="beeea91a09be5aea" providerId="LiveId" clId="{18949D93-BF8E-9446-A2B8-03B280449FC1}" dt="2021-04-17T20:49:53.365" v="91" actId="1076"/>
          <ac:grpSpMkLst>
            <pc:docMk/>
            <pc:sldMk cId="147483347" sldId="264"/>
            <ac:grpSpMk id="17" creationId="{C66A9EAF-B372-F94B-BB42-CEF39D41AB6E}"/>
          </ac:grpSpMkLst>
        </pc:grpChg>
        <pc:picChg chg="add mod">
          <ac:chgData name="Carl Aller" userId="beeea91a09be5aea" providerId="LiveId" clId="{18949D93-BF8E-9446-A2B8-03B280449FC1}" dt="2021-04-17T20:50:28.402" v="97" actId="1076"/>
          <ac:picMkLst>
            <pc:docMk/>
            <pc:sldMk cId="147483347" sldId="264"/>
            <ac:picMk id="6" creationId="{2A87EDB6-2CAD-7D4F-BF49-1D414D4E0A6C}"/>
          </ac:picMkLst>
        </pc:picChg>
        <pc:picChg chg="add del mod">
          <ac:chgData name="Carl Aller" userId="beeea91a09be5aea" providerId="LiveId" clId="{18949D93-BF8E-9446-A2B8-03B280449FC1}" dt="2021-04-17T20:49:15.826" v="84" actId="21"/>
          <ac:picMkLst>
            <pc:docMk/>
            <pc:sldMk cId="147483347" sldId="264"/>
            <ac:picMk id="14" creationId="{407D9B06-1CC9-AA4F-8789-502AD4DD46F2}"/>
          </ac:picMkLst>
        </pc:picChg>
        <pc:picChg chg="add mod">
          <ac:chgData name="Carl Aller" userId="beeea91a09be5aea" providerId="LiveId" clId="{18949D93-BF8E-9446-A2B8-03B280449FC1}" dt="2021-04-17T20:50:35.849" v="98" actId="14100"/>
          <ac:picMkLst>
            <pc:docMk/>
            <pc:sldMk cId="147483347" sldId="264"/>
            <ac:picMk id="22" creationId="{A7760F2D-7745-5444-A400-4EA7646BAC72}"/>
          </ac:picMkLst>
        </pc:picChg>
        <pc:cxnChg chg="mod">
          <ac:chgData name="Carl Aller" userId="beeea91a09be5aea" providerId="LiveId" clId="{18949D93-BF8E-9446-A2B8-03B280449FC1}" dt="2021-04-17T20:51:44.164" v="105"/>
          <ac:cxnSpMkLst>
            <pc:docMk/>
            <pc:sldMk cId="147483347" sldId="264"/>
            <ac:cxnSpMk id="12" creationId="{55582F9E-3E05-7D42-BD4E-D4D4ED7EAEF7}"/>
          </ac:cxnSpMkLst>
        </pc:cxnChg>
        <pc:cxnChg chg="mod">
          <ac:chgData name="Carl Aller" userId="beeea91a09be5aea" providerId="LiveId" clId="{18949D93-BF8E-9446-A2B8-03B280449FC1}" dt="2021-04-17T20:22:02.647" v="46"/>
          <ac:cxnSpMkLst>
            <pc:docMk/>
            <pc:sldMk cId="147483347" sldId="264"/>
            <ac:cxnSpMk id="19" creationId="{5A688197-2675-E147-834A-21FE33228788}"/>
          </ac:cxnSpMkLst>
        </pc:cxnChg>
      </pc:sldChg>
      <pc:sldChg chg="addSp delSp modSp add mod">
        <pc:chgData name="Carl Aller" userId="beeea91a09be5aea" providerId="LiveId" clId="{18949D93-BF8E-9446-A2B8-03B280449FC1}" dt="2021-04-17T21:07:46.266" v="150" actId="20577"/>
        <pc:sldMkLst>
          <pc:docMk/>
          <pc:sldMk cId="2683489617" sldId="265"/>
        </pc:sldMkLst>
        <pc:spChg chg="mod">
          <ac:chgData name="Carl Aller" userId="beeea91a09be5aea" providerId="LiveId" clId="{18949D93-BF8E-9446-A2B8-03B280449FC1}" dt="2021-04-12T23:38:42.040" v="0"/>
          <ac:spMkLst>
            <pc:docMk/>
            <pc:sldMk cId="2683489617" sldId="265"/>
            <ac:spMk id="4" creationId="{F273053C-6E35-0C46-B275-FABF1BDC5BCC}"/>
          </ac:spMkLst>
        </pc:spChg>
        <pc:spChg chg="mod">
          <ac:chgData name="Carl Aller" userId="beeea91a09be5aea" providerId="LiveId" clId="{18949D93-BF8E-9446-A2B8-03B280449FC1}" dt="2021-04-12T23:38:42.040" v="0"/>
          <ac:spMkLst>
            <pc:docMk/>
            <pc:sldMk cId="2683489617" sldId="265"/>
            <ac:spMk id="5" creationId="{C929C90E-76C9-3C4F-B62B-1F6B2842C862}"/>
          </ac:spMkLst>
        </pc:spChg>
        <pc:spChg chg="mod">
          <ac:chgData name="Carl Aller" userId="beeea91a09be5aea" providerId="LiveId" clId="{18949D93-BF8E-9446-A2B8-03B280449FC1}" dt="2021-04-17T21:07:46.266" v="150" actId="20577"/>
          <ac:spMkLst>
            <pc:docMk/>
            <pc:sldMk cId="2683489617" sldId="265"/>
            <ac:spMk id="20" creationId="{6E9B9262-BF2C-A54D-A3C4-28FE20328054}"/>
          </ac:spMkLst>
        </pc:spChg>
        <pc:grpChg chg="mod">
          <ac:chgData name="Carl Aller" userId="beeea91a09be5aea" providerId="LiveId" clId="{18949D93-BF8E-9446-A2B8-03B280449FC1}" dt="2021-04-17T20:51:05.215" v="100" actId="1076"/>
          <ac:grpSpMkLst>
            <pc:docMk/>
            <pc:sldMk cId="2683489617" sldId="265"/>
            <ac:grpSpMk id="17" creationId="{929313E2-DF7F-5A47-91C9-94680F6D5441}"/>
          </ac:grpSpMkLst>
        </pc:grpChg>
        <pc:picChg chg="mod">
          <ac:chgData name="Carl Aller" userId="beeea91a09be5aea" providerId="LiveId" clId="{18949D93-BF8E-9446-A2B8-03B280449FC1}" dt="2021-04-17T20:49:27.597" v="87" actId="14100"/>
          <ac:picMkLst>
            <pc:docMk/>
            <pc:sldMk cId="2683489617" sldId="265"/>
            <ac:picMk id="7" creationId="{D58C1BA6-BA00-A64E-98E0-024426130D29}"/>
          </ac:picMkLst>
        </pc:picChg>
        <pc:picChg chg="del">
          <ac:chgData name="Carl Aller" userId="beeea91a09be5aea" providerId="LiveId" clId="{18949D93-BF8E-9446-A2B8-03B280449FC1}" dt="2021-04-17T20:50:58.393" v="99" actId="478"/>
          <ac:picMkLst>
            <pc:docMk/>
            <pc:sldMk cId="2683489617" sldId="265"/>
            <ac:picMk id="15" creationId="{1296A7F6-6D31-9E46-A42D-A406E6BC2C17}"/>
          </ac:picMkLst>
        </pc:picChg>
        <pc:picChg chg="del">
          <ac:chgData name="Carl Aller" userId="beeea91a09be5aea" providerId="LiveId" clId="{18949D93-BF8E-9446-A2B8-03B280449FC1}" dt="2021-04-17T20:49:10.181" v="82" actId="21"/>
          <ac:picMkLst>
            <pc:docMk/>
            <pc:sldMk cId="2683489617" sldId="265"/>
            <ac:picMk id="23" creationId="{AE752D13-0117-0049-8FC3-26FC32B5B6B9}"/>
          </ac:picMkLst>
        </pc:picChg>
        <pc:picChg chg="add mod">
          <ac:chgData name="Carl Aller" userId="beeea91a09be5aea" providerId="LiveId" clId="{18949D93-BF8E-9446-A2B8-03B280449FC1}" dt="2021-04-17T20:51:20.449" v="103" actId="1076"/>
          <ac:picMkLst>
            <pc:docMk/>
            <pc:sldMk cId="2683489617" sldId="265"/>
            <ac:picMk id="24" creationId="{3F25BDE0-F621-3042-8D56-C25C10DAE5B6}"/>
          </ac:picMkLst>
        </pc:picChg>
      </pc:sldChg>
    </pc:docChg>
  </pc:docChgLst>
  <pc:docChgLst>
    <pc:chgData name="Sarah Z" userId="c256aa400a043f74" providerId="Windows Live" clId="Web-{B1A4B9EF-7CE2-4F73-860B-D17C10D5D105}"/>
    <pc:docChg chg="addSld delSld modSld">
      <pc:chgData name="Sarah Z" userId="c256aa400a043f74" providerId="Windows Live" clId="Web-{B1A4B9EF-7CE2-4F73-860B-D17C10D5D105}" dt="2021-04-13T16:47:02.413" v="86"/>
      <pc:docMkLst>
        <pc:docMk/>
      </pc:docMkLst>
      <pc:sldChg chg="addSp delSp modSp">
        <pc:chgData name="Sarah Z" userId="c256aa400a043f74" providerId="Windows Live" clId="Web-{B1A4B9EF-7CE2-4F73-860B-D17C10D5D105}" dt="2021-04-13T16:46:20.771" v="82"/>
        <pc:sldMkLst>
          <pc:docMk/>
          <pc:sldMk cId="2315896445" sldId="269"/>
        </pc:sldMkLst>
        <pc:picChg chg="add del mod">
          <ac:chgData name="Sarah Z" userId="c256aa400a043f74" providerId="Windows Live" clId="Web-{B1A4B9EF-7CE2-4F73-860B-D17C10D5D105}" dt="2021-04-13T16:45:01.112" v="71"/>
          <ac:picMkLst>
            <pc:docMk/>
            <pc:sldMk cId="2315896445" sldId="269"/>
            <ac:picMk id="3" creationId="{3AC5374E-E0E1-47A2-9FA6-2BB89C8C0943}"/>
          </ac:picMkLst>
        </pc:picChg>
        <pc:picChg chg="add del mod">
          <ac:chgData name="Sarah Z" userId="c256aa400a043f74" providerId="Windows Live" clId="Web-{B1A4B9EF-7CE2-4F73-860B-D17C10D5D105}" dt="2021-04-13T16:46:10.442" v="79"/>
          <ac:picMkLst>
            <pc:docMk/>
            <pc:sldMk cId="2315896445" sldId="269"/>
            <ac:picMk id="4" creationId="{D28FD9D7-E123-4085-9F47-0F8642FA9BBD}"/>
          </ac:picMkLst>
        </pc:picChg>
        <pc:picChg chg="add del mod">
          <ac:chgData name="Sarah Z" userId="c256aa400a043f74" providerId="Windows Live" clId="Web-{B1A4B9EF-7CE2-4F73-860B-D17C10D5D105}" dt="2021-04-13T16:46:20.771" v="82"/>
          <ac:picMkLst>
            <pc:docMk/>
            <pc:sldMk cId="2315896445" sldId="269"/>
            <ac:picMk id="13" creationId="{B39F0441-7B42-4CE3-A110-F1A3A4693B44}"/>
          </ac:picMkLst>
        </pc:picChg>
      </pc:sldChg>
      <pc:sldChg chg="addSp delSp modSp">
        <pc:chgData name="Sarah Z" userId="c256aa400a043f74" providerId="Windows Live" clId="Web-{B1A4B9EF-7CE2-4F73-860B-D17C10D5D105}" dt="2021-04-13T16:45:41.566" v="73"/>
        <pc:sldMkLst>
          <pc:docMk/>
          <pc:sldMk cId="951588615" sldId="270"/>
        </pc:sldMkLst>
        <pc:spChg chg="mod">
          <ac:chgData name="Sarah Z" userId="c256aa400a043f74" providerId="Windows Live" clId="Web-{B1A4B9EF-7CE2-4F73-860B-D17C10D5D105}" dt="2021-04-13T16:41:24.495" v="27" actId="20577"/>
          <ac:spMkLst>
            <pc:docMk/>
            <pc:sldMk cId="951588615" sldId="270"/>
            <ac:spMk id="3" creationId="{ECE9F5B9-3D32-4D34-BFDD-388D2510B6CA}"/>
          </ac:spMkLst>
        </pc:spChg>
        <pc:spChg chg="mod">
          <ac:chgData name="Sarah Z" userId="c256aa400a043f74" providerId="Windows Live" clId="Web-{B1A4B9EF-7CE2-4F73-860B-D17C10D5D105}" dt="2021-04-13T16:41:30.698" v="29" actId="1076"/>
          <ac:spMkLst>
            <pc:docMk/>
            <pc:sldMk cId="951588615" sldId="270"/>
            <ac:spMk id="4" creationId="{688378C1-D7B0-4F53-9C85-BB0480BEE209}"/>
          </ac:spMkLst>
        </pc:spChg>
        <pc:spChg chg="mod">
          <ac:chgData name="Sarah Z" userId="c256aa400a043f74" providerId="Windows Live" clId="Web-{B1A4B9EF-7CE2-4F73-860B-D17C10D5D105}" dt="2021-04-13T16:43:08.061" v="52" actId="20577"/>
          <ac:spMkLst>
            <pc:docMk/>
            <pc:sldMk cId="951588615" sldId="270"/>
            <ac:spMk id="13" creationId="{8E2D09A1-093C-4898-A21B-22C045701D59}"/>
          </ac:spMkLst>
        </pc:spChg>
        <pc:spChg chg="mod">
          <ac:chgData name="Sarah Z" userId="c256aa400a043f74" providerId="Windows Live" clId="Web-{B1A4B9EF-7CE2-4F73-860B-D17C10D5D105}" dt="2021-04-13T16:43:48.625" v="69" actId="20577"/>
          <ac:spMkLst>
            <pc:docMk/>
            <pc:sldMk cId="951588615" sldId="270"/>
            <ac:spMk id="14" creationId="{E5D460F3-B725-4487-8E33-9EA3BD098224}"/>
          </ac:spMkLst>
        </pc:spChg>
        <pc:graphicFrameChg chg="del">
          <ac:chgData name="Sarah Z" userId="c256aa400a043f74" providerId="Windows Live" clId="Web-{B1A4B9EF-7CE2-4F73-860B-D17C10D5D105}" dt="2021-04-13T16:42:11.825" v="32"/>
          <ac:graphicFrameMkLst>
            <pc:docMk/>
            <pc:sldMk cId="951588615" sldId="270"/>
            <ac:graphicFrameMk id="16" creationId="{81575D77-255D-4B59-BE7A-43D464CD8A75}"/>
          </ac:graphicFrameMkLst>
        </pc:graphicFrameChg>
        <pc:graphicFrameChg chg="del">
          <ac:chgData name="Sarah Z" userId="c256aa400a043f74" providerId="Windows Live" clId="Web-{B1A4B9EF-7CE2-4F73-860B-D17C10D5D105}" dt="2021-04-13T16:43:10.030" v="53"/>
          <ac:graphicFrameMkLst>
            <pc:docMk/>
            <pc:sldMk cId="951588615" sldId="270"/>
            <ac:graphicFrameMk id="19" creationId="{0FCC1DE3-C940-49A6-9CE2-35210CA4D740}"/>
          </ac:graphicFrameMkLst>
        </pc:graphicFrameChg>
        <pc:picChg chg="add del mod">
          <ac:chgData name="Sarah Z" userId="c256aa400a043f74" providerId="Windows Live" clId="Web-{B1A4B9EF-7CE2-4F73-860B-D17C10D5D105}" dt="2021-04-13T16:38:53.192" v="1"/>
          <ac:picMkLst>
            <pc:docMk/>
            <pc:sldMk cId="951588615" sldId="270"/>
            <ac:picMk id="8" creationId="{245F3994-78A2-4A30-97FB-C390503CE61D}"/>
          </ac:picMkLst>
        </pc:picChg>
        <pc:picChg chg="add del mod">
          <ac:chgData name="Sarah Z" userId="c256aa400a043f74" providerId="Windows Live" clId="Web-{B1A4B9EF-7CE2-4F73-860B-D17C10D5D105}" dt="2021-04-13T16:39:04.911" v="3"/>
          <ac:picMkLst>
            <pc:docMk/>
            <pc:sldMk cId="951588615" sldId="270"/>
            <ac:picMk id="9" creationId="{217D0CDE-8BBF-4588-9E3F-B637B85F6EB5}"/>
          </ac:picMkLst>
        </pc:picChg>
        <pc:picChg chg="add del mod">
          <ac:chgData name="Sarah Z" userId="c256aa400a043f74" providerId="Windows Live" clId="Web-{B1A4B9EF-7CE2-4F73-860B-D17C10D5D105}" dt="2021-04-13T16:39:16.568" v="5"/>
          <ac:picMkLst>
            <pc:docMk/>
            <pc:sldMk cId="951588615" sldId="270"/>
            <ac:picMk id="10" creationId="{566F0DA9-DF91-4CB8-A978-09D739E9B551}"/>
          </ac:picMkLst>
        </pc:picChg>
        <pc:picChg chg="add del mod">
          <ac:chgData name="Sarah Z" userId="c256aa400a043f74" providerId="Windows Live" clId="Web-{B1A4B9EF-7CE2-4F73-860B-D17C10D5D105}" dt="2021-04-13T16:39:49.116" v="8"/>
          <ac:picMkLst>
            <pc:docMk/>
            <pc:sldMk cId="951588615" sldId="270"/>
            <ac:picMk id="11" creationId="{B8CDAEE5-4C1B-414D-81D6-5D21321AD45E}"/>
          </ac:picMkLst>
        </pc:picChg>
        <pc:picChg chg="del">
          <ac:chgData name="Sarah Z" userId="c256aa400a043f74" providerId="Windows Live" clId="Web-{B1A4B9EF-7CE2-4F73-860B-D17C10D5D105}" dt="2021-04-13T16:41:25.995" v="28"/>
          <ac:picMkLst>
            <pc:docMk/>
            <pc:sldMk cId="951588615" sldId="270"/>
            <ac:picMk id="12" creationId="{8E9331CA-A3A0-40B8-B025-533F0C4D395B}"/>
          </ac:picMkLst>
        </pc:picChg>
        <pc:picChg chg="add del mod">
          <ac:chgData name="Sarah Z" userId="c256aa400a043f74" providerId="Windows Live" clId="Web-{B1A4B9EF-7CE2-4F73-860B-D17C10D5D105}" dt="2021-04-13T16:40:39.071" v="16"/>
          <ac:picMkLst>
            <pc:docMk/>
            <pc:sldMk cId="951588615" sldId="270"/>
            <ac:picMk id="15" creationId="{D4DDC8BB-172A-4ABA-A624-7B4DF86B9C32}"/>
          </ac:picMkLst>
        </pc:picChg>
        <pc:picChg chg="add mod">
          <ac:chgData name="Sarah Z" userId="c256aa400a043f74" providerId="Windows Live" clId="Web-{B1A4B9EF-7CE2-4F73-860B-D17C10D5D105}" dt="2021-04-13T16:41:49.855" v="31" actId="1076"/>
          <ac:picMkLst>
            <pc:docMk/>
            <pc:sldMk cId="951588615" sldId="270"/>
            <ac:picMk id="17" creationId="{343D49CA-0CD7-4351-BD60-F11909D9D3BE}"/>
          </ac:picMkLst>
        </pc:picChg>
        <pc:picChg chg="add mod modCrop">
          <ac:chgData name="Sarah Z" userId="c256aa400a043f74" providerId="Windows Live" clId="Web-{B1A4B9EF-7CE2-4F73-860B-D17C10D5D105}" dt="2021-04-13T16:42:51.998" v="42" actId="1076"/>
          <ac:picMkLst>
            <pc:docMk/>
            <pc:sldMk cId="951588615" sldId="270"/>
            <ac:picMk id="18" creationId="{7B28AB53-93EB-40B8-8F85-80387F75EE60}"/>
          </ac:picMkLst>
        </pc:picChg>
        <pc:picChg chg="add mod modCrop">
          <ac:chgData name="Sarah Z" userId="c256aa400a043f74" providerId="Windows Live" clId="Web-{B1A4B9EF-7CE2-4F73-860B-D17C10D5D105}" dt="2021-04-13T16:43:39.406" v="61" actId="1076"/>
          <ac:picMkLst>
            <pc:docMk/>
            <pc:sldMk cId="951588615" sldId="270"/>
            <ac:picMk id="20" creationId="{D18C268D-23A8-4DD6-9D4F-759C758E9F23}"/>
          </ac:picMkLst>
        </pc:picChg>
        <pc:picChg chg="add del mod">
          <ac:chgData name="Sarah Z" userId="c256aa400a043f74" providerId="Windows Live" clId="Web-{B1A4B9EF-7CE2-4F73-860B-D17C10D5D105}" dt="2021-04-13T16:45:41.566" v="73"/>
          <ac:picMkLst>
            <pc:docMk/>
            <pc:sldMk cId="951588615" sldId="270"/>
            <ac:picMk id="21" creationId="{4EC42D89-3552-42FE-A836-29A19BA2F701}"/>
          </ac:picMkLst>
        </pc:picChg>
      </pc:sldChg>
      <pc:sldChg chg="addSp delSp modSp new del">
        <pc:chgData name="Sarah Z" userId="c256aa400a043f74" providerId="Windows Live" clId="Web-{B1A4B9EF-7CE2-4F73-860B-D17C10D5D105}" dt="2021-04-13T16:40:29.571" v="12"/>
        <pc:sldMkLst>
          <pc:docMk/>
          <pc:sldMk cId="2855278047" sldId="272"/>
        </pc:sldMkLst>
        <pc:picChg chg="add del mod">
          <ac:chgData name="Sarah Z" userId="c256aa400a043f74" providerId="Windows Live" clId="Web-{B1A4B9EF-7CE2-4F73-860B-D17C10D5D105}" dt="2021-04-13T16:39:58.976" v="11"/>
          <ac:picMkLst>
            <pc:docMk/>
            <pc:sldMk cId="2855278047" sldId="272"/>
            <ac:picMk id="4" creationId="{B3E4A8BD-EFAB-455F-9D82-DB0C7B246EA4}"/>
          </ac:picMkLst>
        </pc:picChg>
      </pc:sldChg>
      <pc:sldChg chg="addSp delSp modSp new del">
        <pc:chgData name="Sarah Z" userId="c256aa400a043f74" providerId="Windows Live" clId="Web-{B1A4B9EF-7CE2-4F73-860B-D17C10D5D105}" dt="2021-04-13T16:47:02.413" v="86"/>
        <pc:sldMkLst>
          <pc:docMk/>
          <pc:sldMk cId="4031193659" sldId="272"/>
        </pc:sldMkLst>
        <pc:spChg chg="del">
          <ac:chgData name="Sarah Z" userId="c256aa400a043f74" providerId="Windows Live" clId="Web-{B1A4B9EF-7CE2-4F73-860B-D17C10D5D105}" dt="2021-04-13T16:46:42.662" v="84"/>
          <ac:spMkLst>
            <pc:docMk/>
            <pc:sldMk cId="4031193659" sldId="272"/>
            <ac:spMk id="3" creationId="{8AFAEDCA-2BBF-4341-8A1F-9622E561EB69}"/>
          </ac:spMkLst>
        </pc:spChg>
        <pc:picChg chg="add mod ord">
          <ac:chgData name="Sarah Z" userId="c256aa400a043f74" providerId="Windows Live" clId="Web-{B1A4B9EF-7CE2-4F73-860B-D17C10D5D105}" dt="2021-04-13T16:46:44.428" v="85" actId="1076"/>
          <ac:picMkLst>
            <pc:docMk/>
            <pc:sldMk cId="4031193659" sldId="272"/>
            <ac:picMk id="6" creationId="{EA15CA08-26F2-4344-9752-65334418F0AE}"/>
          </ac:picMkLst>
        </pc:picChg>
      </pc:sldChg>
    </pc:docChg>
  </pc:docChgLst>
  <pc:docChgLst>
    <pc:chgData name="Carl Aller" userId="beeea91a09be5aea" providerId="Windows Live" clId="Web-{0EBAD64C-AC3B-4C1B-AFF8-6543A1247EDC}"/>
    <pc:docChg chg="modSld">
      <pc:chgData name="Carl Aller" userId="beeea91a09be5aea" providerId="Windows Live" clId="Web-{0EBAD64C-AC3B-4C1B-AFF8-6543A1247EDC}" dt="2021-04-19T22:41:18.140" v="49" actId="20577"/>
      <pc:docMkLst>
        <pc:docMk/>
      </pc:docMkLst>
      <pc:sldChg chg="modSp">
        <pc:chgData name="Carl Aller" userId="beeea91a09be5aea" providerId="Windows Live" clId="Web-{0EBAD64C-AC3B-4C1B-AFF8-6543A1247EDC}" dt="2021-04-19T22:41:18.140" v="49" actId="20577"/>
        <pc:sldMkLst>
          <pc:docMk/>
          <pc:sldMk cId="147483347" sldId="264"/>
        </pc:sldMkLst>
        <pc:spChg chg="mod">
          <ac:chgData name="Carl Aller" userId="beeea91a09be5aea" providerId="Windows Live" clId="Web-{0EBAD64C-AC3B-4C1B-AFF8-6543A1247EDC}" dt="2021-04-19T22:41:18.140" v="49" actId="20577"/>
          <ac:spMkLst>
            <pc:docMk/>
            <pc:sldMk cId="147483347" sldId="264"/>
            <ac:spMk id="16" creationId="{04085073-5E87-544D-AD84-FB91AE4647F9}"/>
          </ac:spMkLst>
        </pc:spChg>
      </pc:sldChg>
      <pc:sldChg chg="modSp">
        <pc:chgData name="Carl Aller" userId="beeea91a09be5aea" providerId="Windows Live" clId="Web-{0EBAD64C-AC3B-4C1B-AFF8-6543A1247EDC}" dt="2021-04-19T22:39:48.388" v="25" actId="20577"/>
        <pc:sldMkLst>
          <pc:docMk/>
          <pc:sldMk cId="2683489617" sldId="265"/>
        </pc:sldMkLst>
        <pc:spChg chg="mod">
          <ac:chgData name="Carl Aller" userId="beeea91a09be5aea" providerId="Windows Live" clId="Web-{0EBAD64C-AC3B-4C1B-AFF8-6543A1247EDC}" dt="2021-04-19T22:39:48.388" v="25" actId="20577"/>
          <ac:spMkLst>
            <pc:docMk/>
            <pc:sldMk cId="2683489617" sldId="265"/>
            <ac:spMk id="16" creationId="{04085073-5E87-544D-AD84-FB91AE4647F9}"/>
          </ac:spMkLst>
        </pc:spChg>
      </pc:sldChg>
    </pc:docChg>
  </pc:docChgLst>
  <pc:docChgLst>
    <pc:chgData name="Matthew Szell" userId="4cba985e99c52918" providerId="Windows Live" clId="Web-{C98BCEE0-B492-45BC-B9E2-BE122BB0BC8B}"/>
    <pc:docChg chg="modSld">
      <pc:chgData name="Matthew Szell" userId="4cba985e99c52918" providerId="Windows Live" clId="Web-{C98BCEE0-B492-45BC-B9E2-BE122BB0BC8B}" dt="2021-04-08T18:32:54.906" v="139" actId="1076"/>
      <pc:docMkLst>
        <pc:docMk/>
      </pc:docMkLst>
      <pc:sldChg chg="addSp delSp modSp">
        <pc:chgData name="Matthew Szell" userId="4cba985e99c52918" providerId="Windows Live" clId="Web-{C98BCEE0-B492-45BC-B9E2-BE122BB0BC8B}" dt="2021-04-08T18:13:52.801" v="138" actId="20577"/>
        <pc:sldMkLst>
          <pc:docMk/>
          <pc:sldMk cId="809149053" sldId="261"/>
        </pc:sldMkLst>
        <pc:spChg chg="mod">
          <ac:chgData name="Matthew Szell" userId="4cba985e99c52918" providerId="Windows Live" clId="Web-{C98BCEE0-B492-45BC-B9E2-BE122BB0BC8B}" dt="2021-04-08T18:13:52.801" v="138" actId="20577"/>
          <ac:spMkLst>
            <pc:docMk/>
            <pc:sldMk cId="809149053" sldId="261"/>
            <ac:spMk id="138" creationId="{00000000-0000-0000-0000-000000000000}"/>
          </ac:spMkLst>
        </pc:spChg>
        <pc:picChg chg="add">
          <ac:chgData name="Matthew Szell" userId="4cba985e99c52918" providerId="Windows Live" clId="Web-{C98BCEE0-B492-45BC-B9E2-BE122BB0BC8B}" dt="2021-04-08T17:26:51.545" v="126"/>
          <ac:picMkLst>
            <pc:docMk/>
            <pc:sldMk cId="809149053" sldId="261"/>
            <ac:picMk id="2" creationId="{7DEBEFE3-BE27-40F2-897E-ACD622F99574}"/>
          </ac:picMkLst>
        </pc:picChg>
        <pc:picChg chg="del">
          <ac:chgData name="Matthew Szell" userId="4cba985e99c52918" providerId="Windows Live" clId="Web-{C98BCEE0-B492-45BC-B9E2-BE122BB0BC8B}" dt="2021-04-08T17:26:47.467" v="125"/>
          <ac:picMkLst>
            <pc:docMk/>
            <pc:sldMk cId="809149053" sldId="261"/>
            <ac:picMk id="10" creationId="{B852FEC2-AAFB-4153-AF0A-194BF19AE33E}"/>
          </ac:picMkLst>
        </pc:picChg>
      </pc:sldChg>
      <pc:sldChg chg="addSp delSp modSp">
        <pc:chgData name="Matthew Szell" userId="4cba985e99c52918" providerId="Windows Live" clId="Web-{C98BCEE0-B492-45BC-B9E2-BE122BB0BC8B}" dt="2021-04-08T18:32:54.906" v="139" actId="1076"/>
        <pc:sldMkLst>
          <pc:docMk/>
          <pc:sldMk cId="126238677" sldId="262"/>
        </pc:sldMkLst>
        <pc:spChg chg="mod">
          <ac:chgData name="Matthew Szell" userId="4cba985e99c52918" providerId="Windows Live" clId="Web-{C98BCEE0-B492-45BC-B9E2-BE122BB0BC8B}" dt="2021-04-08T17:17:48.989" v="55" actId="14100"/>
          <ac:spMkLst>
            <pc:docMk/>
            <pc:sldMk cId="126238677" sldId="262"/>
            <ac:spMk id="116" creationId="{00000000-0000-0000-0000-000000000000}"/>
          </ac:spMkLst>
        </pc:spChg>
        <pc:spChg chg="mod">
          <ac:chgData name="Matthew Szell" userId="4cba985e99c52918" providerId="Windows Live" clId="Web-{C98BCEE0-B492-45BC-B9E2-BE122BB0BC8B}" dt="2021-04-08T17:17:39.989" v="54" actId="14100"/>
          <ac:spMkLst>
            <pc:docMk/>
            <pc:sldMk cId="126238677" sldId="262"/>
            <ac:spMk id="117" creationId="{00000000-0000-0000-0000-000000000000}"/>
          </ac:spMkLst>
        </pc:spChg>
        <pc:spChg chg="mod">
          <ac:chgData name="Matthew Szell" userId="4cba985e99c52918" providerId="Windows Live" clId="Web-{C98BCEE0-B492-45BC-B9E2-BE122BB0BC8B}" dt="2021-04-08T17:17:29.692" v="52" actId="14100"/>
          <ac:spMkLst>
            <pc:docMk/>
            <pc:sldMk cId="126238677" sldId="262"/>
            <ac:spMk id="118" creationId="{00000000-0000-0000-0000-000000000000}"/>
          </ac:spMkLst>
        </pc:spChg>
        <pc:spChg chg="mod">
          <ac:chgData name="Matthew Szell" userId="4cba985e99c52918" providerId="Windows Live" clId="Web-{C98BCEE0-B492-45BC-B9E2-BE122BB0BC8B}" dt="2021-04-08T17:20:01.144" v="90" actId="1076"/>
          <ac:spMkLst>
            <pc:docMk/>
            <pc:sldMk cId="126238677" sldId="262"/>
            <ac:spMk id="122" creationId="{00000000-0000-0000-0000-000000000000}"/>
          </ac:spMkLst>
        </pc:spChg>
        <pc:spChg chg="del mod">
          <ac:chgData name="Matthew Szell" userId="4cba985e99c52918" providerId="Windows Live" clId="Web-{C98BCEE0-B492-45BC-B9E2-BE122BB0BC8B}" dt="2021-04-08T17:14:50.069" v="29"/>
          <ac:spMkLst>
            <pc:docMk/>
            <pc:sldMk cId="126238677" sldId="262"/>
            <ac:spMk id="124" creationId="{00000000-0000-0000-0000-000000000000}"/>
          </ac:spMkLst>
        </pc:spChg>
        <pc:spChg chg="del">
          <ac:chgData name="Matthew Szell" userId="4cba985e99c52918" providerId="Windows Live" clId="Web-{C98BCEE0-B492-45BC-B9E2-BE122BB0BC8B}" dt="2021-04-08T17:14:48.585" v="28"/>
          <ac:spMkLst>
            <pc:docMk/>
            <pc:sldMk cId="126238677" sldId="262"/>
            <ac:spMk id="126" creationId="{00000000-0000-0000-0000-000000000000}"/>
          </ac:spMkLst>
        </pc:spChg>
        <pc:graphicFrameChg chg="mod modGraphic">
          <ac:chgData name="Matthew Szell" userId="4cba985e99c52918" providerId="Windows Live" clId="Web-{C98BCEE0-B492-45BC-B9E2-BE122BB0BC8B}" dt="2021-04-08T17:25:44.190" v="118"/>
          <ac:graphicFrameMkLst>
            <pc:docMk/>
            <pc:sldMk cId="126238677" sldId="262"/>
            <ac:graphicFrameMk id="112" creationId="{00000000-0000-0000-0000-000000000000}"/>
          </ac:graphicFrameMkLst>
        </pc:graphicFrameChg>
        <pc:graphicFrameChg chg="mod modGraphic">
          <ac:chgData name="Matthew Szell" userId="4cba985e99c52918" providerId="Windows Live" clId="Web-{C98BCEE0-B492-45BC-B9E2-BE122BB0BC8B}" dt="2021-04-08T17:26:13.593" v="121"/>
          <ac:graphicFrameMkLst>
            <pc:docMk/>
            <pc:sldMk cId="126238677" sldId="262"/>
            <ac:graphicFrameMk id="115" creationId="{00000000-0000-0000-0000-000000000000}"/>
          </ac:graphicFrameMkLst>
        </pc:graphicFrameChg>
        <pc:graphicFrameChg chg="mod modGraphic">
          <ac:chgData name="Matthew Szell" userId="4cba985e99c52918" providerId="Windows Live" clId="Web-{C98BCEE0-B492-45BC-B9E2-BE122BB0BC8B}" dt="2021-04-08T17:26:03.236" v="120"/>
          <ac:graphicFrameMkLst>
            <pc:docMk/>
            <pc:sldMk cId="126238677" sldId="262"/>
            <ac:graphicFrameMk id="120" creationId="{00000000-0000-0000-0000-000000000000}"/>
          </ac:graphicFrameMkLst>
        </pc:graphicFrameChg>
        <pc:picChg chg="add mod">
          <ac:chgData name="Matthew Szell" userId="4cba985e99c52918" providerId="Windows Live" clId="Web-{C98BCEE0-B492-45BC-B9E2-BE122BB0BC8B}" dt="2021-04-08T17:16:13.615" v="41" actId="1076"/>
          <ac:picMkLst>
            <pc:docMk/>
            <pc:sldMk cId="126238677" sldId="262"/>
            <ac:picMk id="2" creationId="{8025C1EA-9B6A-4D90-A19E-0E26D400D49F}"/>
          </ac:picMkLst>
        </pc:picChg>
        <pc:picChg chg="add mod modCrop">
          <ac:chgData name="Matthew Szell" userId="4cba985e99c52918" providerId="Windows Live" clId="Web-{C98BCEE0-B492-45BC-B9E2-BE122BB0BC8B}" dt="2021-04-08T18:32:54.906" v="139" actId="1076"/>
          <ac:picMkLst>
            <pc:docMk/>
            <pc:sldMk cId="126238677" sldId="262"/>
            <ac:picMk id="4" creationId="{A9D390FE-A1A2-4EA9-B5B2-0A28B34841E0}"/>
          </ac:picMkLst>
        </pc:picChg>
        <pc:picChg chg="add mod">
          <ac:chgData name="Matthew Szell" userId="4cba985e99c52918" providerId="Windows Live" clId="Web-{C98BCEE0-B492-45BC-B9E2-BE122BB0BC8B}" dt="2021-04-08T17:16:01.178" v="38" actId="1076"/>
          <ac:picMkLst>
            <pc:docMk/>
            <pc:sldMk cId="126238677" sldId="262"/>
            <ac:picMk id="5" creationId="{36B6583D-7E31-4F26-92BA-F70241AC870E}"/>
          </ac:picMkLst>
        </pc:picChg>
        <pc:picChg chg="add del mod">
          <ac:chgData name="Matthew Szell" userId="4cba985e99c52918" providerId="Windows Live" clId="Web-{C98BCEE0-B492-45BC-B9E2-BE122BB0BC8B}" dt="2021-04-08T17:20:37.925" v="97"/>
          <ac:picMkLst>
            <pc:docMk/>
            <pc:sldMk cId="126238677" sldId="262"/>
            <ac:picMk id="6" creationId="{6C9E6686-E719-4681-B08E-6AE3DB3AB340}"/>
          </ac:picMkLst>
        </pc:picChg>
        <pc:picChg chg="add del mod">
          <ac:chgData name="Matthew Szell" userId="4cba985e99c52918" providerId="Windows Live" clId="Web-{C98BCEE0-B492-45BC-B9E2-BE122BB0BC8B}" dt="2021-04-08T17:20:55.987" v="104"/>
          <ac:picMkLst>
            <pc:docMk/>
            <pc:sldMk cId="126238677" sldId="262"/>
            <ac:picMk id="7" creationId="{EEA32626-BD36-46D7-A99E-5F0C4AD08BE8}"/>
          </ac:picMkLst>
        </pc:picChg>
        <pc:picChg chg="add mod modCrop">
          <ac:chgData name="Matthew Szell" userId="4cba985e99c52918" providerId="Windows Live" clId="Web-{C98BCEE0-B492-45BC-B9E2-BE122BB0BC8B}" dt="2021-04-08T17:22:04.689" v="113" actId="1076"/>
          <ac:picMkLst>
            <pc:docMk/>
            <pc:sldMk cId="126238677" sldId="262"/>
            <ac:picMk id="8" creationId="{9EF61936-4031-4DF3-A7A8-2F1632FC3648}"/>
          </ac:picMkLst>
        </pc:picChg>
        <pc:picChg chg="del">
          <ac:chgData name="Matthew Szell" userId="4cba985e99c52918" providerId="Windows Live" clId="Web-{C98BCEE0-B492-45BC-B9E2-BE122BB0BC8B}" dt="2021-04-08T17:19:53.363" v="86"/>
          <ac:picMkLst>
            <pc:docMk/>
            <pc:sldMk cId="126238677" sldId="262"/>
            <ac:picMk id="23" creationId="{DE94D365-0042-40FE-AD7D-9FE93F777E8D}"/>
          </ac:picMkLst>
        </pc:picChg>
      </pc:sldChg>
    </pc:docChg>
  </pc:docChgLst>
  <pc:docChgLst>
    <pc:chgData name="Matthew Szell" userId="4cba985e99c52918" providerId="Windows Live" clId="Web-{CD80C447-AF3D-44F3-993D-82A5576F7688}"/>
    <pc:docChg chg="modSld">
      <pc:chgData name="Matthew Szell" userId="4cba985e99c52918" providerId="Windows Live" clId="Web-{CD80C447-AF3D-44F3-993D-82A5576F7688}" dt="2021-04-07T15:04:39.100" v="202" actId="20577"/>
      <pc:docMkLst>
        <pc:docMk/>
      </pc:docMkLst>
      <pc:sldChg chg="modSp">
        <pc:chgData name="Matthew Szell" userId="4cba985e99c52918" providerId="Windows Live" clId="Web-{CD80C447-AF3D-44F3-993D-82A5576F7688}" dt="2021-04-07T14:41:50.935" v="32" actId="20577"/>
        <pc:sldMkLst>
          <pc:docMk/>
          <pc:sldMk cId="809149053" sldId="261"/>
        </pc:sldMkLst>
        <pc:spChg chg="mod">
          <ac:chgData name="Matthew Szell" userId="4cba985e99c52918" providerId="Windows Live" clId="Web-{CD80C447-AF3D-44F3-993D-82A5576F7688}" dt="2021-04-07T14:41:50.935" v="32" actId="20577"/>
          <ac:spMkLst>
            <pc:docMk/>
            <pc:sldMk cId="809149053" sldId="261"/>
            <ac:spMk id="138" creationId="{00000000-0000-0000-0000-000000000000}"/>
          </ac:spMkLst>
        </pc:spChg>
      </pc:sldChg>
      <pc:sldChg chg="addSp delSp modSp">
        <pc:chgData name="Matthew Szell" userId="4cba985e99c52918" providerId="Windows Live" clId="Web-{CD80C447-AF3D-44F3-993D-82A5576F7688}" dt="2021-04-07T15:04:39.100" v="202" actId="20577"/>
        <pc:sldMkLst>
          <pc:docMk/>
          <pc:sldMk cId="126238677" sldId="262"/>
        </pc:sldMkLst>
        <pc:spChg chg="mod">
          <ac:chgData name="Matthew Szell" userId="4cba985e99c52918" providerId="Windows Live" clId="Web-{CD80C447-AF3D-44F3-993D-82A5576F7688}" dt="2021-04-07T15:04:29.301" v="198" actId="20577"/>
          <ac:spMkLst>
            <pc:docMk/>
            <pc:sldMk cId="126238677" sldId="262"/>
            <ac:spMk id="116" creationId="{00000000-0000-0000-0000-000000000000}"/>
          </ac:spMkLst>
        </pc:spChg>
        <pc:spChg chg="mod">
          <ac:chgData name="Matthew Szell" userId="4cba985e99c52918" providerId="Windows Live" clId="Web-{CD80C447-AF3D-44F3-993D-82A5576F7688}" dt="2021-04-07T15:04:35.535" v="200" actId="20577"/>
          <ac:spMkLst>
            <pc:docMk/>
            <pc:sldMk cId="126238677" sldId="262"/>
            <ac:spMk id="117" creationId="{00000000-0000-0000-0000-000000000000}"/>
          </ac:spMkLst>
        </pc:spChg>
        <pc:spChg chg="mod">
          <ac:chgData name="Matthew Szell" userId="4cba985e99c52918" providerId="Windows Live" clId="Web-{CD80C447-AF3D-44F3-993D-82A5576F7688}" dt="2021-04-07T15:04:39.100" v="202" actId="20577"/>
          <ac:spMkLst>
            <pc:docMk/>
            <pc:sldMk cId="126238677" sldId="262"/>
            <ac:spMk id="118" creationId="{00000000-0000-0000-0000-000000000000}"/>
          </ac:spMkLst>
        </pc:spChg>
        <pc:graphicFrameChg chg="mod modGraphic">
          <ac:chgData name="Matthew Szell" userId="4cba985e99c52918" providerId="Windows Live" clId="Web-{CD80C447-AF3D-44F3-993D-82A5576F7688}" dt="2021-04-07T14:55:49.711" v="120"/>
          <ac:graphicFrameMkLst>
            <pc:docMk/>
            <pc:sldMk cId="126238677" sldId="262"/>
            <ac:graphicFrameMk id="112" creationId="{00000000-0000-0000-0000-000000000000}"/>
          </ac:graphicFrameMkLst>
        </pc:graphicFrameChg>
        <pc:graphicFrameChg chg="mod modGraphic">
          <ac:chgData name="Matthew Szell" userId="4cba985e99c52918" providerId="Windows Live" clId="Web-{CD80C447-AF3D-44F3-993D-82A5576F7688}" dt="2021-04-07T15:03:11.005" v="160"/>
          <ac:graphicFrameMkLst>
            <pc:docMk/>
            <pc:sldMk cId="126238677" sldId="262"/>
            <ac:graphicFrameMk id="115" creationId="{00000000-0000-0000-0000-000000000000}"/>
          </ac:graphicFrameMkLst>
        </pc:graphicFrameChg>
        <pc:graphicFrameChg chg="mod modGraphic">
          <ac:chgData name="Matthew Szell" userId="4cba985e99c52918" providerId="Windows Live" clId="Web-{CD80C447-AF3D-44F3-993D-82A5576F7688}" dt="2021-04-07T14:58:40.538" v="130"/>
          <ac:graphicFrameMkLst>
            <pc:docMk/>
            <pc:sldMk cId="126238677" sldId="262"/>
            <ac:graphicFrameMk id="120" creationId="{00000000-0000-0000-0000-000000000000}"/>
          </ac:graphicFrameMkLst>
        </pc:graphicFrameChg>
        <pc:picChg chg="add del">
          <ac:chgData name="Matthew Szell" userId="4cba985e99c52918" providerId="Windows Live" clId="Web-{CD80C447-AF3D-44F3-993D-82A5576F7688}" dt="2021-04-07T14:45:04.715" v="51"/>
          <ac:picMkLst>
            <pc:docMk/>
            <pc:sldMk cId="126238677" sldId="262"/>
            <ac:picMk id="23" creationId="{DE94D365-0042-40FE-AD7D-9FE93F777E8D}"/>
          </ac:picMkLst>
        </pc:picChg>
        <pc:picChg chg="del">
          <ac:chgData name="Matthew Szell" userId="4cba985e99c52918" providerId="Windows Live" clId="Web-{CD80C447-AF3D-44F3-993D-82A5576F7688}" dt="2021-04-07T14:44:59.387" v="47"/>
          <ac:picMkLst>
            <pc:docMk/>
            <pc:sldMk cId="126238677" sldId="262"/>
            <ac:picMk id="125" creationId="{00000000-0000-0000-0000-000000000000}"/>
          </ac:picMkLst>
        </pc:picChg>
        <pc:picChg chg="del">
          <ac:chgData name="Matthew Szell" userId="4cba985e99c52918" providerId="Windows Live" clId="Web-{CD80C447-AF3D-44F3-993D-82A5576F7688}" dt="2021-04-07T14:45:00.105" v="48"/>
          <ac:picMkLst>
            <pc:docMk/>
            <pc:sldMk cId="126238677" sldId="262"/>
            <ac:picMk id="127" creationId="{00000000-0000-0000-0000-000000000000}"/>
          </ac:picMkLst>
        </pc:picChg>
        <pc:picChg chg="del">
          <ac:chgData name="Matthew Szell" userId="4cba985e99c52918" providerId="Windows Live" clId="Web-{CD80C447-AF3D-44F3-993D-82A5576F7688}" dt="2021-04-07T14:45:00.965" v="49"/>
          <ac:picMkLst>
            <pc:docMk/>
            <pc:sldMk cId="126238677" sldId="262"/>
            <ac:picMk id="129" creationId="{00000000-0000-0000-0000-000000000000}"/>
          </ac:picMkLst>
        </pc:picChg>
      </pc:sldChg>
    </pc:docChg>
  </pc:docChgLst>
  <pc:docChgLst>
    <pc:chgData name="Matthew Szell" userId="4cba985e99c52918" providerId="Windows Live" clId="Web-{D31CEA16-0A5B-4BC1-8464-8EEC52C1EA68}"/>
    <pc:docChg chg="modSld">
      <pc:chgData name="Matthew Szell" userId="4cba985e99c52918" providerId="Windows Live" clId="Web-{D31CEA16-0A5B-4BC1-8464-8EEC52C1EA68}" dt="2021-04-08T21:07:09.486" v="145" actId="20577"/>
      <pc:docMkLst>
        <pc:docMk/>
      </pc:docMkLst>
      <pc:sldChg chg="modSp">
        <pc:chgData name="Matthew Szell" userId="4cba985e99c52918" providerId="Windows Live" clId="Web-{D31CEA16-0A5B-4BC1-8464-8EEC52C1EA68}" dt="2021-04-08T21:07:09.486" v="145" actId="20577"/>
        <pc:sldMkLst>
          <pc:docMk/>
          <pc:sldMk cId="809149053" sldId="261"/>
        </pc:sldMkLst>
        <pc:spChg chg="mod">
          <ac:chgData name="Matthew Szell" userId="4cba985e99c52918" providerId="Windows Live" clId="Web-{D31CEA16-0A5B-4BC1-8464-8EEC52C1EA68}" dt="2021-04-08T21:07:09.486" v="145" actId="20577"/>
          <ac:spMkLst>
            <pc:docMk/>
            <pc:sldMk cId="809149053" sldId="261"/>
            <ac:spMk id="138" creationId="{00000000-0000-0000-0000-000000000000}"/>
          </ac:spMkLst>
        </pc:spChg>
      </pc:sldChg>
      <pc:sldChg chg="addSp delSp modSp">
        <pc:chgData name="Matthew Szell" userId="4cba985e99c52918" providerId="Windows Live" clId="Web-{D31CEA16-0A5B-4BC1-8464-8EEC52C1EA68}" dt="2021-04-08T19:26:33.038" v="4"/>
        <pc:sldMkLst>
          <pc:docMk/>
          <pc:sldMk cId="126238677" sldId="262"/>
        </pc:sldMkLst>
        <pc:spChg chg="add del mod">
          <ac:chgData name="Matthew Szell" userId="4cba985e99c52918" providerId="Windows Live" clId="Web-{D31CEA16-0A5B-4BC1-8464-8EEC52C1EA68}" dt="2021-04-08T19:26:33.038" v="4"/>
          <ac:spMkLst>
            <pc:docMk/>
            <pc:sldMk cId="126238677" sldId="262"/>
            <ac:spMk id="7" creationId="{766FAD6A-55B9-433C-A157-30FF7B112328}"/>
          </ac:spMkLst>
        </pc:spChg>
      </pc:sldChg>
    </pc:docChg>
  </pc:docChgLst>
  <pc:docChgLst>
    <pc:chgData name="Guest User" providerId="Windows Live" clId="Web-{CB08ABD8-76A3-4B7D-B2AC-1CBBF2F46F2B}"/>
    <pc:docChg chg="modSld">
      <pc:chgData name="Guest User" userId="" providerId="Windows Live" clId="Web-{CB08ABD8-76A3-4B7D-B2AC-1CBBF2F46F2B}" dt="2021-04-16T04:21:17.407" v="151" actId="20577"/>
      <pc:docMkLst>
        <pc:docMk/>
      </pc:docMkLst>
      <pc:sldChg chg="modSp">
        <pc:chgData name="Guest User" userId="" providerId="Windows Live" clId="Web-{CB08ABD8-76A3-4B7D-B2AC-1CBBF2F46F2B}" dt="2021-04-16T03:23:49.827" v="110" actId="20577"/>
        <pc:sldMkLst>
          <pc:docMk/>
          <pc:sldMk cId="3668461076" sldId="272"/>
        </pc:sldMkLst>
        <pc:spChg chg="mod">
          <ac:chgData name="Guest User" userId="" providerId="Windows Live" clId="Web-{CB08ABD8-76A3-4B7D-B2AC-1CBBF2F46F2B}" dt="2021-04-16T03:23:49.827" v="110" actId="20577"/>
          <ac:spMkLst>
            <pc:docMk/>
            <pc:sldMk cId="3668461076" sldId="272"/>
            <ac:spMk id="16" creationId="{04085073-5E87-544D-AD84-FB91AE4647F9}"/>
          </ac:spMkLst>
        </pc:spChg>
      </pc:sldChg>
      <pc:sldChg chg="addSp delSp modSp">
        <pc:chgData name="Guest User" userId="" providerId="Windows Live" clId="Web-{CB08ABD8-76A3-4B7D-B2AC-1CBBF2F46F2B}" dt="2021-04-16T04:21:17.407" v="151" actId="20577"/>
        <pc:sldMkLst>
          <pc:docMk/>
          <pc:sldMk cId="3746871964" sldId="273"/>
        </pc:sldMkLst>
        <pc:spChg chg="add del mod">
          <ac:chgData name="Guest User" userId="" providerId="Windows Live" clId="Web-{CB08ABD8-76A3-4B7D-B2AC-1CBBF2F46F2B}" dt="2021-04-16T03:29:20.350" v="117"/>
          <ac:spMkLst>
            <pc:docMk/>
            <pc:sldMk cId="3746871964" sldId="273"/>
            <ac:spMk id="3" creationId="{4451114E-1ECB-4C9B-B5EA-56E129902857}"/>
          </ac:spMkLst>
        </pc:spChg>
        <pc:spChg chg="mod">
          <ac:chgData name="Guest User" userId="" providerId="Windows Live" clId="Web-{CB08ABD8-76A3-4B7D-B2AC-1CBBF2F46F2B}" dt="2021-04-16T04:21:17.407" v="151" actId="20577"/>
          <ac:spMkLst>
            <pc:docMk/>
            <pc:sldMk cId="3746871964" sldId="273"/>
            <ac:spMk id="16" creationId="{04085073-5E87-544D-AD84-FB91AE4647F9}"/>
          </ac:spMkLst>
        </pc:spChg>
        <pc:picChg chg="add mod">
          <ac:chgData name="Guest User" userId="" providerId="Windows Live" clId="Web-{CB08ABD8-76A3-4B7D-B2AC-1CBBF2F46F2B}" dt="2021-04-16T04:15:04.348" v="143" actId="14100"/>
          <ac:picMkLst>
            <pc:docMk/>
            <pc:sldMk cId="3746871964" sldId="273"/>
            <ac:picMk id="3" creationId="{9F7F61A7-FDC5-40D9-A926-64A50F3A0B7C}"/>
          </ac:picMkLst>
        </pc:picChg>
        <pc:picChg chg="add mod">
          <ac:chgData name="Guest User" userId="" providerId="Windows Live" clId="Web-{CB08ABD8-76A3-4B7D-B2AC-1CBBF2F46F2B}" dt="2021-04-16T04:14:55.957" v="142" actId="14100"/>
          <ac:picMkLst>
            <pc:docMk/>
            <pc:sldMk cId="3746871964" sldId="273"/>
            <ac:picMk id="4" creationId="{0650A12C-33C9-4466-956B-FDB3A66768D4}"/>
          </ac:picMkLst>
        </pc:picChg>
        <pc:picChg chg="del">
          <ac:chgData name="Guest User" userId="" providerId="Windows Live" clId="Web-{CB08ABD8-76A3-4B7D-B2AC-1CBBF2F46F2B}" dt="2021-04-16T03:57:00.891" v="134"/>
          <ac:picMkLst>
            <pc:docMk/>
            <pc:sldMk cId="3746871964" sldId="273"/>
            <ac:picMk id="21" creationId="{D5289B0F-0008-4146-82B7-138EE8F0F7AC}"/>
          </ac:picMkLst>
        </pc:picChg>
        <pc:picChg chg="del">
          <ac:chgData name="Guest User" userId="" providerId="Windows Live" clId="Web-{CB08ABD8-76A3-4B7D-B2AC-1CBBF2F46F2B}" dt="2021-04-16T03:27:52.536" v="111"/>
          <ac:picMkLst>
            <pc:docMk/>
            <pc:sldMk cId="3746871964" sldId="273"/>
            <ac:picMk id="23" creationId="{01AB45B5-BA90-2645-BED1-0071C6632D33}"/>
          </ac:picMkLst>
        </pc:picChg>
      </pc:sldChg>
    </pc:docChg>
  </pc:docChgLst>
  <pc:docChgLst>
    <pc:chgData name="Guest User" providerId="Windows Live" clId="Web-{1DC14E0D-718A-4B8C-A146-ECC7C135E475}"/>
    <pc:docChg chg="modSld">
      <pc:chgData name="Guest User" userId="" providerId="Windows Live" clId="Web-{1DC14E0D-718A-4B8C-A146-ECC7C135E475}" dt="2021-04-19T21:13:27.708" v="9"/>
      <pc:docMkLst>
        <pc:docMk/>
      </pc:docMkLst>
      <pc:sldChg chg="modNotes">
        <pc:chgData name="Guest User" userId="" providerId="Windows Live" clId="Web-{1DC14E0D-718A-4B8C-A146-ECC7C135E475}" dt="2021-04-19T21:13:27.708" v="9"/>
        <pc:sldMkLst>
          <pc:docMk/>
          <pc:sldMk cId="951588615" sldId="270"/>
        </pc:sldMkLst>
      </pc:sldChg>
      <pc:sldChg chg="addSp delSp modSp">
        <pc:chgData name="Guest User" userId="" providerId="Windows Live" clId="Web-{1DC14E0D-718A-4B8C-A146-ECC7C135E475}" dt="2021-04-19T19:33:32.975" v="7"/>
        <pc:sldMkLst>
          <pc:docMk/>
          <pc:sldMk cId="3019490439" sldId="274"/>
        </pc:sldMkLst>
        <pc:picChg chg="add del mod">
          <ac:chgData name="Guest User" userId="" providerId="Windows Live" clId="Web-{1DC14E0D-718A-4B8C-A146-ECC7C135E475}" dt="2021-04-19T19:33:18.256" v="1"/>
          <ac:picMkLst>
            <pc:docMk/>
            <pc:sldMk cId="3019490439" sldId="274"/>
            <ac:picMk id="3" creationId="{4A6CE4A6-A152-46CD-B4B1-01D16BBF7064}"/>
          </ac:picMkLst>
        </pc:picChg>
        <pc:picChg chg="add del mod">
          <ac:chgData name="Guest User" userId="" providerId="Windows Live" clId="Web-{1DC14E0D-718A-4B8C-A146-ECC7C135E475}" dt="2021-04-19T19:33:32.975" v="7"/>
          <ac:picMkLst>
            <pc:docMk/>
            <pc:sldMk cId="3019490439" sldId="274"/>
            <ac:picMk id="4" creationId="{52B533DD-6D6F-4229-916F-893CB27C640C}"/>
          </ac:picMkLst>
        </pc:picChg>
        <pc:picChg chg="add del mod">
          <ac:chgData name="Guest User" userId="" providerId="Windows Live" clId="Web-{1DC14E0D-718A-4B8C-A146-ECC7C135E475}" dt="2021-04-19T19:33:29.084" v="6"/>
          <ac:picMkLst>
            <pc:docMk/>
            <pc:sldMk cId="3019490439" sldId="274"/>
            <ac:picMk id="13" creationId="{DE8ED1CF-8B0B-49A7-A037-BB9D331FDD89}"/>
          </ac:picMkLst>
        </pc:picChg>
      </pc:sldChg>
    </pc:docChg>
  </pc:docChgLst>
  <pc:docChgLst>
    <pc:chgData name="Matthew Szell" userId="4cba985e99c52918" providerId="Windows Live" clId="Web-{58AA11AF-EB3B-4372-AEB3-A84A0CD1E293}"/>
    <pc:docChg chg="modSld">
      <pc:chgData name="Matthew Szell" userId="4cba985e99c52918" providerId="Windows Live" clId="Web-{58AA11AF-EB3B-4372-AEB3-A84A0CD1E293}" dt="2021-04-18T20:51:24.648" v="24"/>
      <pc:docMkLst>
        <pc:docMk/>
      </pc:docMkLst>
      <pc:sldChg chg="modNotes">
        <pc:chgData name="Matthew Szell" userId="4cba985e99c52918" providerId="Windows Live" clId="Web-{58AA11AF-EB3B-4372-AEB3-A84A0CD1E293}" dt="2021-04-18T20:51:24.648" v="24"/>
        <pc:sldMkLst>
          <pc:docMk/>
          <pc:sldMk cId="809149053" sldId="261"/>
        </pc:sldMkLst>
      </pc:sldChg>
      <pc:sldChg chg="modSp">
        <pc:chgData name="Matthew Szell" userId="4cba985e99c52918" providerId="Windows Live" clId="Web-{58AA11AF-EB3B-4372-AEB3-A84A0CD1E293}" dt="2021-04-18T20:03:12.525" v="22" actId="20577"/>
        <pc:sldMkLst>
          <pc:docMk/>
          <pc:sldMk cId="126238677" sldId="262"/>
        </pc:sldMkLst>
        <pc:spChg chg="mod">
          <ac:chgData name="Matthew Szell" userId="4cba985e99c52918" providerId="Windows Live" clId="Web-{58AA11AF-EB3B-4372-AEB3-A84A0CD1E293}" dt="2021-04-18T20:03:12.525" v="22" actId="20577"/>
          <ac:spMkLst>
            <pc:docMk/>
            <pc:sldMk cId="126238677" sldId="262"/>
            <ac:spMk id="117" creationId="{00000000-0000-0000-0000-000000000000}"/>
          </ac:spMkLst>
        </pc:spChg>
      </pc:sldChg>
    </pc:docChg>
  </pc:docChgLst>
  <pc:docChgLst>
    <pc:chgData name="Matthew Szell" userId="4cba985e99c52918" providerId="Windows Live" clId="Web-{F66BE248-6E88-4FAE-8C5C-BF2794EB55C3}"/>
    <pc:docChg chg="modSld">
      <pc:chgData name="Matthew Szell" userId="4cba985e99c52918" providerId="Windows Live" clId="Web-{F66BE248-6E88-4FAE-8C5C-BF2794EB55C3}" dt="2021-04-15T01:46:39.244" v="553" actId="20577"/>
      <pc:docMkLst>
        <pc:docMk/>
      </pc:docMkLst>
      <pc:sldChg chg="modSp">
        <pc:chgData name="Matthew Szell" userId="4cba985e99c52918" providerId="Windows Live" clId="Web-{F66BE248-6E88-4FAE-8C5C-BF2794EB55C3}" dt="2021-04-15T01:46:39.244" v="553" actId="20577"/>
        <pc:sldMkLst>
          <pc:docMk/>
          <pc:sldMk cId="809149053" sldId="261"/>
        </pc:sldMkLst>
        <pc:spChg chg="mod">
          <ac:chgData name="Matthew Szell" userId="4cba985e99c52918" providerId="Windows Live" clId="Web-{F66BE248-6E88-4FAE-8C5C-BF2794EB55C3}" dt="2021-04-15T01:46:39.244" v="553" actId="20577"/>
          <ac:spMkLst>
            <pc:docMk/>
            <pc:sldMk cId="809149053" sldId="261"/>
            <ac:spMk id="138" creationId="{00000000-0000-0000-0000-000000000000}"/>
          </ac:spMkLst>
        </pc:spChg>
      </pc:sldChg>
      <pc:sldChg chg="modSp modNotes">
        <pc:chgData name="Matthew Szell" userId="4cba985e99c52918" providerId="Windows Live" clId="Web-{F66BE248-6E88-4FAE-8C5C-BF2794EB55C3}" dt="2021-04-15T01:40:56.229" v="513"/>
        <pc:sldMkLst>
          <pc:docMk/>
          <pc:sldMk cId="126238677" sldId="262"/>
        </pc:sldMkLst>
        <pc:spChg chg="mod">
          <ac:chgData name="Matthew Szell" userId="4cba985e99c52918" providerId="Windows Live" clId="Web-{F66BE248-6E88-4FAE-8C5C-BF2794EB55C3}" dt="2021-04-15T01:40:24.479" v="506" actId="14100"/>
          <ac:spMkLst>
            <pc:docMk/>
            <pc:sldMk cId="126238677" sldId="262"/>
            <ac:spMk id="20" creationId="{C9A529A3-1DB7-4F2E-9E55-55B8251E6101}"/>
          </ac:spMkLst>
        </pc:spChg>
        <pc:spChg chg="mod">
          <ac:chgData name="Matthew Szell" userId="4cba985e99c52918" providerId="Windows Live" clId="Web-{F66BE248-6E88-4FAE-8C5C-BF2794EB55C3}" dt="2021-04-15T01:40:15.213" v="504" actId="14100"/>
          <ac:spMkLst>
            <pc:docMk/>
            <pc:sldMk cId="126238677" sldId="262"/>
            <ac:spMk id="22" creationId="{379C30EA-C2B3-4382-8590-59432A22E21F}"/>
          </ac:spMkLst>
        </pc:spChg>
        <pc:spChg chg="mod">
          <ac:chgData name="Matthew Szell" userId="4cba985e99c52918" providerId="Windows Live" clId="Web-{F66BE248-6E88-4FAE-8C5C-BF2794EB55C3}" dt="2021-04-15T01:40:00.432" v="502" actId="14100"/>
          <ac:spMkLst>
            <pc:docMk/>
            <pc:sldMk cId="126238677" sldId="262"/>
            <ac:spMk id="117" creationId="{00000000-0000-0000-0000-000000000000}"/>
          </ac:spMkLst>
        </pc:spChg>
      </pc:sldChg>
    </pc:docChg>
  </pc:docChgLst>
  <pc:docChgLst>
    <pc:chgData name="Matthew Szell" userId="4cba985e99c52918" providerId="Windows Live" clId="Web-{5553EFD3-6865-496D-9143-F0C0FF08EB19}"/>
    <pc:docChg chg="modSld">
      <pc:chgData name="Matthew Szell" userId="4cba985e99c52918" providerId="Windows Live" clId="Web-{5553EFD3-6865-496D-9143-F0C0FF08EB19}" dt="2021-04-08T19:23:59.138" v="263"/>
      <pc:docMkLst>
        <pc:docMk/>
      </pc:docMkLst>
      <pc:sldChg chg="modSp">
        <pc:chgData name="Matthew Szell" userId="4cba985e99c52918" providerId="Windows Live" clId="Web-{5553EFD3-6865-496D-9143-F0C0FF08EB19}" dt="2021-04-08T18:48:45.537" v="16" actId="20577"/>
        <pc:sldMkLst>
          <pc:docMk/>
          <pc:sldMk cId="809149053" sldId="261"/>
        </pc:sldMkLst>
        <pc:spChg chg="mod">
          <ac:chgData name="Matthew Szell" userId="4cba985e99c52918" providerId="Windows Live" clId="Web-{5553EFD3-6865-496D-9143-F0C0FF08EB19}" dt="2021-04-08T18:48:45.537" v="16" actId="20577"/>
          <ac:spMkLst>
            <pc:docMk/>
            <pc:sldMk cId="809149053" sldId="261"/>
            <ac:spMk id="138" creationId="{00000000-0000-0000-0000-000000000000}"/>
          </ac:spMkLst>
        </pc:spChg>
      </pc:sldChg>
      <pc:sldChg chg="addSp delSp modSp">
        <pc:chgData name="Matthew Szell" userId="4cba985e99c52918" providerId="Windows Live" clId="Web-{5553EFD3-6865-496D-9143-F0C0FF08EB19}" dt="2021-04-08T19:23:59.138" v="263"/>
        <pc:sldMkLst>
          <pc:docMk/>
          <pc:sldMk cId="126238677" sldId="262"/>
        </pc:sldMkLst>
        <pc:spChg chg="add mod">
          <ac:chgData name="Matthew Szell" userId="4cba985e99c52918" providerId="Windows Live" clId="Web-{5553EFD3-6865-496D-9143-F0C0FF08EB19}" dt="2021-04-08T19:23:59.138" v="263"/>
          <ac:spMkLst>
            <pc:docMk/>
            <pc:sldMk cId="126238677" sldId="262"/>
            <ac:spMk id="7" creationId="{766FAD6A-55B9-433C-A157-30FF7B112328}"/>
          </ac:spMkLst>
        </pc:spChg>
        <pc:spChg chg="del mod">
          <ac:chgData name="Matthew Szell" userId="4cba985e99c52918" providerId="Windows Live" clId="Web-{5553EFD3-6865-496D-9143-F0C0FF08EB19}" dt="2021-04-08T19:23:59.138" v="263"/>
          <ac:spMkLst>
            <pc:docMk/>
            <pc:sldMk cId="126238677" sldId="262"/>
            <ac:spMk id="116" creationId="{00000000-0000-0000-0000-000000000000}"/>
          </ac:spMkLst>
        </pc:spChg>
        <pc:spChg chg="mod">
          <ac:chgData name="Matthew Szell" userId="4cba985e99c52918" providerId="Windows Live" clId="Web-{5553EFD3-6865-496D-9143-F0C0FF08EB19}" dt="2021-04-08T19:23:56.888" v="260" actId="20577"/>
          <ac:spMkLst>
            <pc:docMk/>
            <pc:sldMk cId="126238677" sldId="262"/>
            <ac:spMk id="117" creationId="{00000000-0000-0000-0000-000000000000}"/>
          </ac:spMkLst>
        </pc:spChg>
        <pc:spChg chg="mod">
          <ac:chgData name="Matthew Szell" userId="4cba985e99c52918" providerId="Windows Live" clId="Web-{5553EFD3-6865-496D-9143-F0C0FF08EB19}" dt="2021-04-08T19:23:55.497" v="257" actId="20577"/>
          <ac:spMkLst>
            <pc:docMk/>
            <pc:sldMk cId="126238677" sldId="262"/>
            <ac:spMk id="118" creationId="{00000000-0000-0000-0000-000000000000}"/>
          </ac:spMkLst>
        </pc:spChg>
        <pc:spChg chg="mod">
          <ac:chgData name="Matthew Szell" userId="4cba985e99c52918" providerId="Windows Live" clId="Web-{5553EFD3-6865-496D-9143-F0C0FF08EB19}" dt="2021-04-08T18:40:44.828" v="15" actId="1076"/>
          <ac:spMkLst>
            <pc:docMk/>
            <pc:sldMk cId="126238677" sldId="262"/>
            <ac:spMk id="119" creationId="{00000000-0000-0000-0000-000000000000}"/>
          </ac:spMkLst>
        </pc:spChg>
        <pc:graphicFrameChg chg="mod">
          <ac:chgData name="Matthew Szell" userId="4cba985e99c52918" providerId="Windows Live" clId="Web-{5553EFD3-6865-496D-9143-F0C0FF08EB19}" dt="2021-04-08T18:39:49.828" v="14" actId="1076"/>
          <ac:graphicFrameMkLst>
            <pc:docMk/>
            <pc:sldMk cId="126238677" sldId="262"/>
            <ac:graphicFrameMk id="112" creationId="{00000000-0000-0000-0000-000000000000}"/>
          </ac:graphicFrameMkLst>
        </pc:graphicFrameChg>
        <pc:graphicFrameChg chg="mod">
          <ac:chgData name="Matthew Szell" userId="4cba985e99c52918" providerId="Windows Live" clId="Web-{5553EFD3-6865-496D-9143-F0C0FF08EB19}" dt="2021-04-08T18:39:18.874" v="9" actId="1076"/>
          <ac:graphicFrameMkLst>
            <pc:docMk/>
            <pc:sldMk cId="126238677" sldId="262"/>
            <ac:graphicFrameMk id="115" creationId="{00000000-0000-0000-0000-000000000000}"/>
          </ac:graphicFrameMkLst>
        </pc:graphicFrameChg>
        <pc:graphicFrameChg chg="mod modGraphic">
          <ac:chgData name="Matthew Szell" userId="4cba985e99c52918" providerId="Windows Live" clId="Web-{5553EFD3-6865-496D-9143-F0C0FF08EB19}" dt="2021-04-08T19:18:37.994" v="253"/>
          <ac:graphicFrameMkLst>
            <pc:docMk/>
            <pc:sldMk cId="126238677" sldId="262"/>
            <ac:graphicFrameMk id="120" creationId="{00000000-0000-0000-0000-000000000000}"/>
          </ac:graphicFrameMkLst>
        </pc:graphicFrameChg>
        <pc:picChg chg="mod">
          <ac:chgData name="Matthew Szell" userId="4cba985e99c52918" providerId="Windows Live" clId="Web-{5553EFD3-6865-496D-9143-F0C0FF08EB19}" dt="2021-04-08T18:38:22.217" v="0" actId="1076"/>
          <ac:picMkLst>
            <pc:docMk/>
            <pc:sldMk cId="126238677" sldId="262"/>
            <ac:picMk id="5" creationId="{36B6583D-7E31-4F26-92BA-F70241AC870E}"/>
          </ac:picMkLst>
        </pc:picChg>
      </pc:sldChg>
    </pc:docChg>
  </pc:docChgLst>
  <pc:docChgLst>
    <pc:chgData name="Sarah Z" userId="c256aa400a043f74" providerId="Windows Live" clId="Web-{9EC6E542-18DF-4ED4-853F-B04B71F383D2}"/>
    <pc:docChg chg="addSld delSld modSld sldOrd">
      <pc:chgData name="Sarah Z" userId="c256aa400a043f74" providerId="Windows Live" clId="Web-{9EC6E542-18DF-4ED4-853F-B04B71F383D2}" dt="2021-04-13T17:13:25.962" v="57" actId="20577"/>
      <pc:docMkLst>
        <pc:docMk/>
      </pc:docMkLst>
      <pc:sldChg chg="addCm">
        <pc:chgData name="Sarah Z" userId="c256aa400a043f74" providerId="Windows Live" clId="Web-{9EC6E542-18DF-4ED4-853F-B04B71F383D2}" dt="2021-04-13T17:03:33.085" v="47"/>
        <pc:sldMkLst>
          <pc:docMk/>
          <pc:sldMk cId="1544904948" sldId="260"/>
        </pc:sldMkLst>
      </pc:sldChg>
      <pc:sldChg chg="addCm">
        <pc:chgData name="Sarah Z" userId="c256aa400a043f74" providerId="Windows Live" clId="Web-{9EC6E542-18DF-4ED4-853F-B04B71F383D2}" dt="2021-04-13T17:01:52.411" v="46"/>
        <pc:sldMkLst>
          <pc:docMk/>
          <pc:sldMk cId="809149053" sldId="261"/>
        </pc:sldMkLst>
      </pc:sldChg>
      <pc:sldChg chg="modSp addCm modCm">
        <pc:chgData name="Sarah Z" userId="c256aa400a043f74" providerId="Windows Live" clId="Web-{9EC6E542-18DF-4ED4-853F-B04B71F383D2}" dt="2021-04-13T16:59:45.907" v="45"/>
        <pc:sldMkLst>
          <pc:docMk/>
          <pc:sldMk cId="126238677" sldId="262"/>
        </pc:sldMkLst>
        <pc:graphicFrameChg chg="mod modGraphic">
          <ac:chgData name="Sarah Z" userId="c256aa400a043f74" providerId="Windows Live" clId="Web-{9EC6E542-18DF-4ED4-853F-B04B71F383D2}" dt="2021-04-13T16:58:32.967" v="31"/>
          <ac:graphicFrameMkLst>
            <pc:docMk/>
            <pc:sldMk cId="126238677" sldId="262"/>
            <ac:graphicFrameMk id="112" creationId="{00000000-0000-0000-0000-000000000000}"/>
          </ac:graphicFrameMkLst>
        </pc:graphicFrameChg>
        <pc:graphicFrameChg chg="mod modGraphic">
          <ac:chgData name="Sarah Z" userId="c256aa400a043f74" providerId="Windows Live" clId="Web-{9EC6E542-18DF-4ED4-853F-B04B71F383D2}" dt="2021-04-13T16:58:47.249" v="39"/>
          <ac:graphicFrameMkLst>
            <pc:docMk/>
            <pc:sldMk cId="126238677" sldId="262"/>
            <ac:graphicFrameMk id="115" creationId="{00000000-0000-0000-0000-000000000000}"/>
          </ac:graphicFrameMkLst>
        </pc:graphicFrameChg>
        <pc:graphicFrameChg chg="mod modGraphic">
          <ac:chgData name="Sarah Z" userId="c256aa400a043f74" providerId="Windows Live" clId="Web-{9EC6E542-18DF-4ED4-853F-B04B71F383D2}" dt="2021-04-13T16:58:37.608" v="34"/>
          <ac:graphicFrameMkLst>
            <pc:docMk/>
            <pc:sldMk cId="126238677" sldId="262"/>
            <ac:graphicFrameMk id="120" creationId="{00000000-0000-0000-0000-000000000000}"/>
          </ac:graphicFrameMkLst>
        </pc:graphicFrameChg>
        <pc:picChg chg="mod">
          <ac:chgData name="Sarah Z" userId="c256aa400a043f74" providerId="Windows Live" clId="Web-{9EC6E542-18DF-4ED4-853F-B04B71F383D2}" dt="2021-04-13T16:58:54.249" v="41" actId="1076"/>
          <ac:picMkLst>
            <pc:docMk/>
            <pc:sldMk cId="126238677" sldId="262"/>
            <ac:picMk id="2" creationId="{8025C1EA-9B6A-4D90-A19E-0E26D400D49F}"/>
          </ac:picMkLst>
        </pc:picChg>
        <pc:picChg chg="mod">
          <ac:chgData name="Sarah Z" userId="c256aa400a043f74" providerId="Windows Live" clId="Web-{9EC6E542-18DF-4ED4-853F-B04B71F383D2}" dt="2021-04-13T16:59:02.781" v="43" actId="1076"/>
          <ac:picMkLst>
            <pc:docMk/>
            <pc:sldMk cId="126238677" sldId="262"/>
            <ac:picMk id="5" creationId="{36B6583D-7E31-4F26-92BA-F70241AC870E}"/>
          </ac:picMkLst>
        </pc:picChg>
      </pc:sldChg>
      <pc:sldChg chg="addCm">
        <pc:chgData name="Sarah Z" userId="c256aa400a043f74" providerId="Windows Live" clId="Web-{9EC6E542-18DF-4ED4-853F-B04B71F383D2}" dt="2021-04-13T16:57:20.653" v="24"/>
        <pc:sldMkLst>
          <pc:docMk/>
          <pc:sldMk cId="147483347" sldId="264"/>
        </pc:sldMkLst>
      </pc:sldChg>
      <pc:sldChg chg="addCm">
        <pc:chgData name="Sarah Z" userId="c256aa400a043f74" providerId="Windows Live" clId="Web-{9EC6E542-18DF-4ED4-853F-B04B71F383D2}" dt="2021-04-13T16:57:12.840" v="23"/>
        <pc:sldMkLst>
          <pc:docMk/>
          <pc:sldMk cId="1607045396" sldId="266"/>
        </pc:sldMkLst>
      </pc:sldChg>
      <pc:sldChg chg="del">
        <pc:chgData name="Sarah Z" userId="c256aa400a043f74" providerId="Windows Live" clId="Web-{9EC6E542-18DF-4ED4-853F-B04B71F383D2}" dt="2021-04-13T16:52:14.519" v="8"/>
        <pc:sldMkLst>
          <pc:docMk/>
          <pc:sldMk cId="4223878072" sldId="267"/>
        </pc:sldMkLst>
      </pc:sldChg>
      <pc:sldChg chg="del">
        <pc:chgData name="Sarah Z" userId="c256aa400a043f74" providerId="Windows Live" clId="Web-{9EC6E542-18DF-4ED4-853F-B04B71F383D2}" dt="2021-04-13T16:51:46.956" v="7"/>
        <pc:sldMkLst>
          <pc:docMk/>
          <pc:sldMk cId="1854193451" sldId="268"/>
        </pc:sldMkLst>
      </pc:sldChg>
      <pc:sldChg chg="del">
        <pc:chgData name="Sarah Z" userId="c256aa400a043f74" providerId="Windows Live" clId="Web-{9EC6E542-18DF-4ED4-853F-B04B71F383D2}" dt="2021-04-13T16:56:34.386" v="22"/>
        <pc:sldMkLst>
          <pc:docMk/>
          <pc:sldMk cId="2315896445" sldId="269"/>
        </pc:sldMkLst>
      </pc:sldChg>
      <pc:sldChg chg="modSp addCm">
        <pc:chgData name="Sarah Z" userId="c256aa400a043f74" providerId="Windows Live" clId="Web-{9EC6E542-18DF-4ED4-853F-B04B71F383D2}" dt="2021-04-13T17:06:18.106" v="51"/>
        <pc:sldMkLst>
          <pc:docMk/>
          <pc:sldMk cId="951588615" sldId="270"/>
        </pc:sldMkLst>
        <pc:spChg chg="mod">
          <ac:chgData name="Sarah Z" userId="c256aa400a043f74" providerId="Windows Live" clId="Web-{9EC6E542-18DF-4ED4-853F-B04B71F383D2}" dt="2021-04-13T17:04:16.305" v="49" actId="20577"/>
          <ac:spMkLst>
            <pc:docMk/>
            <pc:sldMk cId="951588615" sldId="270"/>
            <ac:spMk id="3" creationId="{ECE9F5B9-3D32-4D34-BFDD-388D2510B6CA}"/>
          </ac:spMkLst>
        </pc:spChg>
        <pc:picChg chg="mod">
          <ac:chgData name="Sarah Z" userId="c256aa400a043f74" providerId="Windows Live" clId="Web-{9EC6E542-18DF-4ED4-853F-B04B71F383D2}" dt="2021-04-13T16:49:58.937" v="3" actId="1076"/>
          <ac:picMkLst>
            <pc:docMk/>
            <pc:sldMk cId="951588615" sldId="270"/>
            <ac:picMk id="18" creationId="{7B28AB53-93EB-40B8-8F85-80387F75EE60}"/>
          </ac:picMkLst>
        </pc:picChg>
        <pc:picChg chg="mod">
          <ac:chgData name="Sarah Z" userId="c256aa400a043f74" providerId="Windows Live" clId="Web-{9EC6E542-18DF-4ED4-853F-B04B71F383D2}" dt="2021-04-13T16:49:54.359" v="2" actId="1076"/>
          <ac:picMkLst>
            <pc:docMk/>
            <pc:sldMk cId="951588615" sldId="270"/>
            <ac:picMk id="20" creationId="{D18C268D-23A8-4DD6-9D4F-759C758E9F23}"/>
          </ac:picMkLst>
        </pc:picChg>
      </pc:sldChg>
      <pc:sldChg chg="modSp">
        <pc:chgData name="Sarah Z" userId="c256aa400a043f74" providerId="Windows Live" clId="Web-{9EC6E542-18DF-4ED4-853F-B04B71F383D2}" dt="2021-04-13T17:13:25.962" v="57" actId="20577"/>
        <pc:sldMkLst>
          <pc:docMk/>
          <pc:sldMk cId="231881166" sldId="271"/>
        </pc:sldMkLst>
        <pc:spChg chg="mod">
          <ac:chgData name="Sarah Z" userId="c256aa400a043f74" providerId="Windows Live" clId="Web-{9EC6E542-18DF-4ED4-853F-B04B71F383D2}" dt="2021-04-13T17:13:25.962" v="57" actId="20577"/>
          <ac:spMkLst>
            <pc:docMk/>
            <pc:sldMk cId="231881166" sldId="271"/>
            <ac:spMk id="3" creationId="{00000000-0000-0000-0000-000000000000}"/>
          </ac:spMkLst>
        </pc:spChg>
      </pc:sldChg>
      <pc:sldChg chg="addSp delSp modSp add addCm">
        <pc:chgData name="Sarah Z" userId="c256aa400a043f74" providerId="Windows Live" clId="Web-{9EC6E542-18DF-4ED4-853F-B04B71F383D2}" dt="2021-04-13T17:09:27.627" v="55"/>
        <pc:sldMkLst>
          <pc:docMk/>
          <pc:sldMk cId="3668461076" sldId="272"/>
        </pc:sldMkLst>
        <pc:picChg chg="add del mod">
          <ac:chgData name="Sarah Z" userId="c256aa400a043f74" providerId="Windows Live" clId="Web-{9EC6E542-18DF-4ED4-853F-B04B71F383D2}" dt="2021-04-13T16:52:23.082" v="10"/>
          <ac:picMkLst>
            <pc:docMk/>
            <pc:sldMk cId="3668461076" sldId="272"/>
            <ac:picMk id="2" creationId="{48C5F4D1-994A-4680-90BD-2D9AB6909344}"/>
          </ac:picMkLst>
        </pc:picChg>
        <pc:picChg chg="add del mod">
          <ac:chgData name="Sarah Z" userId="c256aa400a043f74" providerId="Windows Live" clId="Web-{9EC6E542-18DF-4ED4-853F-B04B71F383D2}" dt="2021-04-13T16:52:26.732" v="12"/>
          <ac:picMkLst>
            <pc:docMk/>
            <pc:sldMk cId="3668461076" sldId="272"/>
            <ac:picMk id="6" creationId="{63FA320E-BA66-44E3-A364-895B825B7B80}"/>
          </ac:picMkLst>
        </pc:picChg>
        <pc:picChg chg="add del mod">
          <ac:chgData name="Sarah Z" userId="c256aa400a043f74" providerId="Windows Live" clId="Web-{9EC6E542-18DF-4ED4-853F-B04B71F383D2}" dt="2021-04-13T16:52:35.863" v="14"/>
          <ac:picMkLst>
            <pc:docMk/>
            <pc:sldMk cId="3668461076" sldId="272"/>
            <ac:picMk id="8" creationId="{B0FB9CDA-5E9D-440F-8D5E-510EE4342F58}"/>
          </ac:picMkLst>
        </pc:picChg>
      </pc:sldChg>
      <pc:sldChg chg="add ord addCm">
        <pc:chgData name="Sarah Z" userId="c256aa400a043f74" providerId="Windows Live" clId="Web-{9EC6E542-18DF-4ED4-853F-B04B71F383D2}" dt="2021-04-13T17:12:49.195" v="56"/>
        <pc:sldMkLst>
          <pc:docMk/>
          <pc:sldMk cId="3746871964" sldId="273"/>
        </pc:sldMkLst>
      </pc:sldChg>
      <pc:sldChg chg="add del">
        <pc:chgData name="Sarah Z" userId="c256aa400a043f74" providerId="Windows Live" clId="Web-{9EC6E542-18DF-4ED4-853F-B04B71F383D2}" dt="2021-04-13T16:56:20.967" v="20"/>
        <pc:sldMkLst>
          <pc:docMk/>
          <pc:sldMk cId="1423725478" sldId="274"/>
        </pc:sldMkLst>
      </pc:sldChg>
      <pc:sldChg chg="add addCm modCm">
        <pc:chgData name="Sarah Z" userId="c256aa400a043f74" providerId="Windows Live" clId="Web-{9EC6E542-18DF-4ED4-853F-B04B71F383D2}" dt="2021-04-13T17:06:57.122" v="53"/>
        <pc:sldMkLst>
          <pc:docMk/>
          <pc:sldMk cId="3019490439" sldId="274"/>
        </pc:sldMkLst>
      </pc:sldChg>
    </pc:docChg>
  </pc:docChgLst>
  <pc:docChgLst>
    <pc:chgData name="Matthew Szell" userId="4cba985e99c52918" providerId="Windows Live" clId="Web-{8E12D7FD-9BF5-481D-86BD-1C864A1F8CAB}"/>
    <pc:docChg chg="modSld">
      <pc:chgData name="Matthew Szell" userId="4cba985e99c52918" providerId="Windows Live" clId="Web-{8E12D7FD-9BF5-481D-86BD-1C864A1F8CAB}" dt="2021-04-08T19:24:48.542" v="1" actId="14100"/>
      <pc:docMkLst>
        <pc:docMk/>
      </pc:docMkLst>
      <pc:sldChg chg="modSp">
        <pc:chgData name="Matthew Szell" userId="4cba985e99c52918" providerId="Windows Live" clId="Web-{8E12D7FD-9BF5-481D-86BD-1C864A1F8CAB}" dt="2021-04-08T19:24:48.542" v="1" actId="14100"/>
        <pc:sldMkLst>
          <pc:docMk/>
          <pc:sldMk cId="126238677" sldId="262"/>
        </pc:sldMkLst>
        <pc:spChg chg="mod">
          <ac:chgData name="Matthew Szell" userId="4cba985e99c52918" providerId="Windows Live" clId="Web-{8E12D7FD-9BF5-481D-86BD-1C864A1F8CAB}" dt="2021-04-08T19:24:48.542" v="1" actId="14100"/>
          <ac:spMkLst>
            <pc:docMk/>
            <pc:sldMk cId="126238677" sldId="262"/>
            <ac:spMk id="7" creationId="{766FAD6A-55B9-433C-A157-30FF7B112328}"/>
          </ac:spMkLst>
        </pc:spChg>
      </pc:sldChg>
    </pc:docChg>
  </pc:docChgLst>
  <pc:docChgLst>
    <pc:chgData name="Matthew Szell" userId="4cba985e99c52918" providerId="Windows Live" clId="Web-{D88B2C2B-F074-4A21-93C8-6FF0966A6BC7}"/>
    <pc:docChg chg="modSld">
      <pc:chgData name="Matthew Szell" userId="4cba985e99c52918" providerId="Windows Live" clId="Web-{D88B2C2B-F074-4A21-93C8-6FF0966A6BC7}" dt="2021-04-19T23:39:20.918" v="235" actId="20577"/>
      <pc:docMkLst>
        <pc:docMk/>
      </pc:docMkLst>
      <pc:sldChg chg="modSp delCm modNotes">
        <pc:chgData name="Matthew Szell" userId="4cba985e99c52918" providerId="Windows Live" clId="Web-{D88B2C2B-F074-4A21-93C8-6FF0966A6BC7}" dt="2021-04-19T23:39:20.918" v="235" actId="20577"/>
        <pc:sldMkLst>
          <pc:docMk/>
          <pc:sldMk cId="809149053" sldId="261"/>
        </pc:sldMkLst>
        <pc:spChg chg="mod">
          <ac:chgData name="Matthew Szell" userId="4cba985e99c52918" providerId="Windows Live" clId="Web-{D88B2C2B-F074-4A21-93C8-6FF0966A6BC7}" dt="2021-04-19T23:39:20.918" v="235" actId="20577"/>
          <ac:spMkLst>
            <pc:docMk/>
            <pc:sldMk cId="809149053" sldId="261"/>
            <ac:spMk id="138" creationId="{00000000-0000-0000-0000-000000000000}"/>
          </ac:spMkLst>
        </pc:spChg>
      </pc:sldChg>
      <pc:sldChg chg="delCm modNotes">
        <pc:chgData name="Matthew Szell" userId="4cba985e99c52918" providerId="Windows Live" clId="Web-{D88B2C2B-F074-4A21-93C8-6FF0966A6BC7}" dt="2021-04-19T20:16:43.463" v="223"/>
        <pc:sldMkLst>
          <pc:docMk/>
          <pc:sldMk cId="126238677" sldId="262"/>
        </pc:sldMkLst>
      </pc:sldChg>
    </pc:docChg>
  </pc:docChgLst>
  <pc:docChgLst>
    <pc:chgData name="Guest User" providerId="Windows Live" clId="Web-{1D223D3C-E45C-4401-B67D-40826EC2C77E}"/>
    <pc:docChg chg="modSld">
      <pc:chgData name="Guest User" userId="" providerId="Windows Live" clId="Web-{1D223D3C-E45C-4401-B67D-40826EC2C77E}" dt="2021-04-21T18:25:51.509" v="270"/>
      <pc:docMkLst>
        <pc:docMk/>
      </pc:docMkLst>
      <pc:sldChg chg="modSp addCm">
        <pc:chgData name="Guest User" userId="" providerId="Windows Live" clId="Web-{1D223D3C-E45C-4401-B67D-40826EC2C77E}" dt="2021-04-21T18:25:51.509" v="270"/>
        <pc:sldMkLst>
          <pc:docMk/>
          <pc:sldMk cId="1607045396" sldId="266"/>
        </pc:sldMkLst>
        <pc:spChg chg="mod">
          <ac:chgData name="Guest User" userId="" providerId="Windows Live" clId="Web-{1D223D3C-E45C-4401-B67D-40826EC2C77E}" dt="2021-04-21T18:18:30.623" v="117" actId="20577"/>
          <ac:spMkLst>
            <pc:docMk/>
            <pc:sldMk cId="1607045396" sldId="266"/>
            <ac:spMk id="23" creationId="{45420B65-8C10-EC4A-B800-E6DE073B28F1}"/>
          </ac:spMkLst>
        </pc:spChg>
        <pc:spChg chg="mod">
          <ac:chgData name="Guest User" userId="" providerId="Windows Live" clId="Web-{1D223D3C-E45C-4401-B67D-40826EC2C77E}" dt="2021-04-21T18:21:38.308" v="269" actId="20577"/>
          <ac:spMkLst>
            <pc:docMk/>
            <pc:sldMk cId="1607045396" sldId="266"/>
            <ac:spMk id="28" creationId="{EEA876AC-7EBB-1549-9938-13C54D4EAB9D}"/>
          </ac:spMkLst>
        </pc:spChg>
        <pc:spChg chg="mod">
          <ac:chgData name="Guest User" userId="" providerId="Windows Live" clId="Web-{1D223D3C-E45C-4401-B67D-40826EC2C77E}" dt="2021-04-21T18:18:35.357" v="119" actId="20577"/>
          <ac:spMkLst>
            <pc:docMk/>
            <pc:sldMk cId="1607045396" sldId="266"/>
            <ac:spMk id="29" creationId="{0EC5EA6F-E86E-FA44-982A-D74D66016B18}"/>
          </ac:spMkLst>
        </pc:spChg>
      </pc:sldChg>
    </pc:docChg>
  </pc:docChgLst>
  <pc:docChgLst>
    <pc:chgData name="Guest User" providerId="Windows Live" clId="Web-{2106EDFA-9B43-4CD9-ABB1-641CA95559AD}"/>
    <pc:docChg chg="addSld delSld modSld">
      <pc:chgData name="Guest User" userId="" providerId="Windows Live" clId="Web-{2106EDFA-9B43-4CD9-ABB1-641CA95559AD}" dt="2021-04-17T04:13:30.588" v="267"/>
      <pc:docMkLst>
        <pc:docMk/>
      </pc:docMkLst>
      <pc:sldChg chg="addSp delSp modSp">
        <pc:chgData name="Guest User" userId="" providerId="Windows Live" clId="Web-{2106EDFA-9B43-4CD9-ABB1-641CA95559AD}" dt="2021-04-17T04:13:27.979" v="265" actId="20577"/>
        <pc:sldMkLst>
          <pc:docMk/>
          <pc:sldMk cId="3668461076" sldId="272"/>
        </pc:sldMkLst>
        <pc:spChg chg="mod">
          <ac:chgData name="Guest User" userId="" providerId="Windows Live" clId="Web-{2106EDFA-9B43-4CD9-ABB1-641CA95559AD}" dt="2021-04-17T04:13:27.979" v="265" actId="20577"/>
          <ac:spMkLst>
            <pc:docMk/>
            <pc:sldMk cId="3668461076" sldId="272"/>
            <ac:spMk id="16" creationId="{04085073-5E87-544D-AD84-FB91AE4647F9}"/>
          </ac:spMkLst>
        </pc:spChg>
        <pc:picChg chg="add del mod">
          <ac:chgData name="Guest User" userId="" providerId="Windows Live" clId="Web-{2106EDFA-9B43-4CD9-ABB1-641CA95559AD}" dt="2021-04-17T04:06:44.780" v="209"/>
          <ac:picMkLst>
            <pc:docMk/>
            <pc:sldMk cId="3668461076" sldId="272"/>
            <ac:picMk id="2" creationId="{7ECB1367-94C7-47C4-A6B1-27575882DC6C}"/>
          </ac:picMkLst>
        </pc:picChg>
        <pc:picChg chg="del mod">
          <ac:chgData name="Guest User" userId="" providerId="Windows Live" clId="Web-{2106EDFA-9B43-4CD9-ABB1-641CA95559AD}" dt="2021-04-17T04:03:45.415" v="133"/>
          <ac:picMkLst>
            <pc:docMk/>
            <pc:sldMk cId="3668461076" sldId="272"/>
            <ac:picMk id="4" creationId="{ED7668C5-3419-214F-89FD-9CFDE7DC085F}"/>
          </ac:picMkLst>
        </pc:picChg>
        <pc:picChg chg="del">
          <ac:chgData name="Guest User" userId="" providerId="Windows Live" clId="Web-{2106EDFA-9B43-4CD9-ABB1-641CA95559AD}" dt="2021-04-17T04:03:44.290" v="132"/>
          <ac:picMkLst>
            <pc:docMk/>
            <pc:sldMk cId="3668461076" sldId="272"/>
            <ac:picMk id="7" creationId="{77EE35AC-114F-9F43-888F-9FF10BE210AE}"/>
          </ac:picMkLst>
        </pc:picChg>
      </pc:sldChg>
      <pc:sldChg chg="delCm">
        <pc:chgData name="Guest User" userId="" providerId="Windows Live" clId="Web-{2106EDFA-9B43-4CD9-ABB1-641CA95559AD}" dt="2021-04-17T03:55:42.259" v="131"/>
        <pc:sldMkLst>
          <pc:docMk/>
          <pc:sldMk cId="3746871964" sldId="273"/>
        </pc:sldMkLst>
      </pc:sldChg>
      <pc:sldChg chg="new del">
        <pc:chgData name="Guest User" userId="" providerId="Windows Live" clId="Web-{2106EDFA-9B43-4CD9-ABB1-641CA95559AD}" dt="2021-04-17T04:13:30.588" v="267"/>
        <pc:sldMkLst>
          <pc:docMk/>
          <pc:sldMk cId="1033358074" sldId="275"/>
        </pc:sldMkLst>
      </pc:sldChg>
    </pc:docChg>
  </pc:docChgLst>
  <pc:docChgLst>
    <pc:chgData name="Carl Aller" userId="beeea91a09be5aea" providerId="Windows Live" clId="Web-{7C85BEC4-7B9B-4F44-8D35-A266D504E4F3}"/>
    <pc:docChg chg="delSld">
      <pc:chgData name="Carl Aller" userId="beeea91a09be5aea" providerId="Windows Live" clId="Web-{7C85BEC4-7B9B-4F44-8D35-A266D504E4F3}" dt="2021-04-12T23:35:58.263" v="2"/>
      <pc:docMkLst>
        <pc:docMk/>
      </pc:docMkLst>
      <pc:sldChg chg="del">
        <pc:chgData name="Carl Aller" userId="beeea91a09be5aea" providerId="Windows Live" clId="Web-{7C85BEC4-7B9B-4F44-8D35-A266D504E4F3}" dt="2021-04-12T23:35:49.560" v="0"/>
        <pc:sldMkLst>
          <pc:docMk/>
          <pc:sldMk cId="2038560789" sldId="263"/>
        </pc:sldMkLst>
      </pc:sldChg>
      <pc:sldChg chg="del">
        <pc:chgData name="Carl Aller" userId="beeea91a09be5aea" providerId="Windows Live" clId="Web-{7C85BEC4-7B9B-4F44-8D35-A266D504E4F3}" dt="2021-04-12T23:35:52.654" v="1"/>
        <pc:sldMkLst>
          <pc:docMk/>
          <pc:sldMk cId="147483347" sldId="264"/>
        </pc:sldMkLst>
      </pc:sldChg>
      <pc:sldChg chg="del">
        <pc:chgData name="Carl Aller" userId="beeea91a09be5aea" providerId="Windows Live" clId="Web-{7C85BEC4-7B9B-4F44-8D35-A266D504E4F3}" dt="2021-04-12T23:35:58.263" v="2"/>
        <pc:sldMkLst>
          <pc:docMk/>
          <pc:sldMk cId="2683489617" sldId="265"/>
        </pc:sldMkLst>
      </pc:sldChg>
    </pc:docChg>
  </pc:docChgLst>
  <pc:docChgLst>
    <pc:chgData name="Matthew Szell" userId="4cba985e99c52918" providerId="Windows Live" clId="Web-{723DA465-1B2E-4FF6-BE37-F0851F9C8D9B}"/>
    <pc:docChg chg="modSld">
      <pc:chgData name="Matthew Szell" userId="4cba985e99c52918" providerId="Windows Live" clId="Web-{723DA465-1B2E-4FF6-BE37-F0851F9C8D9B}" dt="2021-04-11T18:00:04.470" v="30"/>
      <pc:docMkLst>
        <pc:docMk/>
      </pc:docMkLst>
      <pc:sldChg chg="addSp modSp">
        <pc:chgData name="Matthew Szell" userId="4cba985e99c52918" providerId="Windows Live" clId="Web-{723DA465-1B2E-4FF6-BE37-F0851F9C8D9B}" dt="2021-04-11T18:00:04.470" v="30"/>
        <pc:sldMkLst>
          <pc:docMk/>
          <pc:sldMk cId="126238677" sldId="262"/>
        </pc:sldMkLst>
        <pc:spChg chg="mod">
          <ac:chgData name="Matthew Szell" userId="4cba985e99c52918" providerId="Windows Live" clId="Web-{723DA465-1B2E-4FF6-BE37-F0851F9C8D9B}" dt="2021-04-11T17:51:35.627" v="2" actId="20577"/>
          <ac:spMkLst>
            <pc:docMk/>
            <pc:sldMk cId="126238677" sldId="262"/>
            <ac:spMk id="20" creationId="{C9A529A3-1DB7-4F2E-9E55-55B8251E6101}"/>
          </ac:spMkLst>
        </pc:spChg>
        <pc:graphicFrameChg chg="mod modGraphic">
          <ac:chgData name="Matthew Szell" userId="4cba985e99c52918" providerId="Windows Live" clId="Web-{723DA465-1B2E-4FF6-BE37-F0851F9C8D9B}" dt="2021-04-11T18:00:04.470" v="30"/>
          <ac:graphicFrameMkLst>
            <pc:docMk/>
            <pc:sldMk cId="126238677" sldId="262"/>
            <ac:graphicFrameMk id="120" creationId="{00000000-0000-0000-0000-000000000000}"/>
          </ac:graphicFrameMkLst>
        </pc:graphicFrameChg>
        <pc:picChg chg="add mod">
          <ac:chgData name="Matthew Szell" userId="4cba985e99c52918" providerId="Windows Live" clId="Web-{723DA465-1B2E-4FF6-BE37-F0851F9C8D9B}" dt="2021-04-11T17:56:10.627" v="22" actId="1076"/>
          <ac:picMkLst>
            <pc:docMk/>
            <pc:sldMk cId="126238677" sldId="262"/>
            <ac:picMk id="4" creationId="{6AF052F5-8879-4185-BDD5-C14B1F3EBFA9}"/>
          </ac:picMkLst>
        </pc:picChg>
      </pc:sldChg>
    </pc:docChg>
  </pc:docChgLst>
  <pc:docChgLst>
    <pc:chgData name="Matthew Szell" userId="4cba985e99c52918" providerId="Windows Live" clId="Web-{EE36808E-5B2C-4DE3-A5DA-C377A3C6B209}"/>
    <pc:docChg chg="modSld">
      <pc:chgData name="Matthew Szell" userId="4cba985e99c52918" providerId="Windows Live" clId="Web-{EE36808E-5B2C-4DE3-A5DA-C377A3C6B209}" dt="2021-04-11T17:50:52.066" v="751"/>
      <pc:docMkLst>
        <pc:docMk/>
      </pc:docMkLst>
      <pc:sldChg chg="addSp delSp modSp">
        <pc:chgData name="Matthew Szell" userId="4cba985e99c52918" providerId="Windows Live" clId="Web-{EE36808E-5B2C-4DE3-A5DA-C377A3C6B209}" dt="2021-04-11T17:50:52.066" v="751"/>
        <pc:sldMkLst>
          <pc:docMk/>
          <pc:sldMk cId="126238677" sldId="262"/>
        </pc:sldMkLst>
        <pc:spChg chg="add del mod">
          <ac:chgData name="Matthew Szell" userId="4cba985e99c52918" providerId="Windows Live" clId="Web-{EE36808E-5B2C-4DE3-A5DA-C377A3C6B209}" dt="2021-04-11T17:40:35.544" v="540"/>
          <ac:spMkLst>
            <pc:docMk/>
            <pc:sldMk cId="126238677" sldId="262"/>
            <ac:spMk id="6" creationId="{EB641A8B-0446-429E-80BD-7CB361E80F8C}"/>
          </ac:spMkLst>
        </pc:spChg>
        <pc:spChg chg="add mod">
          <ac:chgData name="Matthew Szell" userId="4cba985e99c52918" providerId="Windows Live" clId="Web-{EE36808E-5B2C-4DE3-A5DA-C377A3C6B209}" dt="2021-04-11T17:02:10.747" v="390" actId="20577"/>
          <ac:spMkLst>
            <pc:docMk/>
            <pc:sldMk cId="126238677" sldId="262"/>
            <ac:spMk id="20" creationId="{C9A529A3-1DB7-4F2E-9E55-55B8251E6101}"/>
          </ac:spMkLst>
        </pc:spChg>
        <pc:spChg chg="add mod">
          <ac:chgData name="Matthew Szell" userId="4cba985e99c52918" providerId="Windows Live" clId="Web-{EE36808E-5B2C-4DE3-A5DA-C377A3C6B209}" dt="2021-04-11T17:50:18.535" v="749" actId="20577"/>
          <ac:spMkLst>
            <pc:docMk/>
            <pc:sldMk cId="126238677" sldId="262"/>
            <ac:spMk id="22" creationId="{379C30EA-C2B3-4382-8590-59432A22E21F}"/>
          </ac:spMkLst>
        </pc:spChg>
        <pc:spChg chg="del mod">
          <ac:chgData name="Matthew Szell" userId="4cba985e99c52918" providerId="Windows Live" clId="Web-{EE36808E-5B2C-4DE3-A5DA-C377A3C6B209}" dt="2021-04-11T17:32:25.049" v="536"/>
          <ac:spMkLst>
            <pc:docMk/>
            <pc:sldMk cId="126238677" sldId="262"/>
            <ac:spMk id="118" creationId="{00000000-0000-0000-0000-000000000000}"/>
          </ac:spMkLst>
        </pc:spChg>
        <pc:graphicFrameChg chg="mod modGraphic">
          <ac:chgData name="Matthew Szell" userId="4cba985e99c52918" providerId="Windows Live" clId="Web-{EE36808E-5B2C-4DE3-A5DA-C377A3C6B209}" dt="2021-04-11T16:34:30.364" v="2"/>
          <ac:graphicFrameMkLst>
            <pc:docMk/>
            <pc:sldMk cId="126238677" sldId="262"/>
            <ac:graphicFrameMk id="112" creationId="{00000000-0000-0000-0000-000000000000}"/>
          </ac:graphicFrameMkLst>
        </pc:graphicFrameChg>
        <pc:graphicFrameChg chg="mod modGraphic">
          <ac:chgData name="Matthew Szell" userId="4cba985e99c52918" providerId="Windows Live" clId="Web-{EE36808E-5B2C-4DE3-A5DA-C377A3C6B209}" dt="2021-04-11T16:34:35.317" v="8"/>
          <ac:graphicFrameMkLst>
            <pc:docMk/>
            <pc:sldMk cId="126238677" sldId="262"/>
            <ac:graphicFrameMk id="115" creationId="{00000000-0000-0000-0000-000000000000}"/>
          </ac:graphicFrameMkLst>
        </pc:graphicFrameChg>
        <pc:graphicFrameChg chg="mod modGraphic">
          <ac:chgData name="Matthew Szell" userId="4cba985e99c52918" providerId="Windows Live" clId="Web-{EE36808E-5B2C-4DE3-A5DA-C377A3C6B209}" dt="2021-04-11T17:50:52.066" v="751"/>
          <ac:graphicFrameMkLst>
            <pc:docMk/>
            <pc:sldMk cId="126238677" sldId="262"/>
            <ac:graphicFrameMk id="120" creationId="{00000000-0000-0000-0000-000000000000}"/>
          </ac:graphicFrameMkLst>
        </pc:graphicFrameChg>
        <pc:picChg chg="del">
          <ac:chgData name="Matthew Szell" userId="4cba985e99c52918" providerId="Windows Live" clId="Web-{EE36808E-5B2C-4DE3-A5DA-C377A3C6B209}" dt="2021-04-11T17:32:27.815" v="537"/>
          <ac:picMkLst>
            <pc:docMk/>
            <pc:sldMk cId="126238677" sldId="262"/>
            <ac:picMk id="4" creationId="{A9D390FE-A1A2-4EA9-B5B2-0A28B34841E0}"/>
          </ac:picMkLst>
        </pc:picChg>
      </pc:sldChg>
    </pc:docChg>
  </pc:docChgLst>
  <pc:docChgLst>
    <pc:chgData name="Sarah Z" userId="c256aa400a043f74" providerId="Windows Live" clId="Web-{0F3DACF6-24D8-4C3B-845F-28FAF51793CA}"/>
    <pc:docChg chg="modSld">
      <pc:chgData name="Sarah Z" userId="c256aa400a043f74" providerId="Windows Live" clId="Web-{0F3DACF6-24D8-4C3B-845F-28FAF51793CA}" dt="2021-04-18T19:59:27.171" v="13" actId="20577"/>
      <pc:docMkLst>
        <pc:docMk/>
      </pc:docMkLst>
      <pc:sldChg chg="addSp delSp modSp">
        <pc:chgData name="Sarah Z" userId="c256aa400a043f74" providerId="Windows Live" clId="Web-{0F3DACF6-24D8-4C3B-845F-28FAF51793CA}" dt="2021-04-18T19:59:27.171" v="13" actId="20577"/>
        <pc:sldMkLst>
          <pc:docMk/>
          <pc:sldMk cId="231881166" sldId="271"/>
        </pc:sldMkLst>
        <pc:spChg chg="mod">
          <ac:chgData name="Sarah Z" userId="c256aa400a043f74" providerId="Windows Live" clId="Web-{0F3DACF6-24D8-4C3B-845F-28FAF51793CA}" dt="2021-04-18T19:59:27.171" v="13" actId="20577"/>
          <ac:spMkLst>
            <pc:docMk/>
            <pc:sldMk cId="231881166" sldId="271"/>
            <ac:spMk id="4" creationId="{6D61A21C-618E-4189-9426-382EC750D8D1}"/>
          </ac:spMkLst>
        </pc:spChg>
        <pc:picChg chg="add mod">
          <ac:chgData name="Sarah Z" userId="c256aa400a043f74" providerId="Windows Live" clId="Web-{0F3DACF6-24D8-4C3B-845F-28FAF51793CA}" dt="2021-04-18T19:58:07.294" v="3" actId="14100"/>
          <ac:picMkLst>
            <pc:docMk/>
            <pc:sldMk cId="231881166" sldId="271"/>
            <ac:picMk id="5" creationId="{65F40CA2-8A55-49C8-8D40-071F2CE65335}"/>
          </ac:picMkLst>
        </pc:picChg>
        <pc:picChg chg="del">
          <ac:chgData name="Sarah Z" userId="c256aa400a043f74" providerId="Windows Live" clId="Web-{0F3DACF6-24D8-4C3B-845F-28FAF51793CA}" dt="2021-04-18T19:57:59.543" v="0"/>
          <ac:picMkLst>
            <pc:docMk/>
            <pc:sldMk cId="231881166" sldId="271"/>
            <ac:picMk id="2050" creationId="{8C30B36F-4D0E-40D5-8DC0-82231837446A}"/>
          </ac:picMkLst>
        </pc:picChg>
      </pc:sldChg>
    </pc:docChg>
  </pc:docChgLst>
  <pc:docChgLst>
    <pc:chgData name="Sarah Z" userId="c256aa400a043f74" providerId="Windows Live" clId="Web-{4552DBBE-94C4-4AAA-A779-B485C61AD8AD}"/>
    <pc:docChg chg="delSld">
      <pc:chgData name="Sarah Z" userId="c256aa400a043f74" providerId="Windows Live" clId="Web-{4552DBBE-94C4-4AAA-A779-B485C61AD8AD}" dt="2021-04-05T21:07:53.248" v="0"/>
      <pc:docMkLst>
        <pc:docMk/>
      </pc:docMkLst>
      <pc:sldChg chg="del">
        <pc:chgData name="Sarah Z" userId="c256aa400a043f74" providerId="Windows Live" clId="Web-{4552DBBE-94C4-4AAA-A779-B485C61AD8AD}" dt="2021-04-05T21:07:53.248" v="0"/>
        <pc:sldMkLst>
          <pc:docMk/>
          <pc:sldMk cId="3310729352" sldId="256"/>
        </pc:sldMkLst>
      </pc:sldChg>
    </pc:docChg>
  </pc:docChgLst>
  <pc:docChgLst>
    <pc:chgData name="Sarah Z" userId="c256aa400a043f74" providerId="Windows Live" clId="Web-{79AAEE8C-25DF-4088-9D2B-45AEF9453AE0}"/>
    <pc:docChg chg="modSld">
      <pc:chgData name="Sarah Z" userId="c256aa400a043f74" providerId="Windows Live" clId="Web-{79AAEE8C-25DF-4088-9D2B-45AEF9453AE0}" dt="2021-04-13T20:06:17.815" v="4"/>
      <pc:docMkLst>
        <pc:docMk/>
      </pc:docMkLst>
      <pc:sldChg chg="modSp addCm">
        <pc:chgData name="Sarah Z" userId="c256aa400a043f74" providerId="Windows Live" clId="Web-{79AAEE8C-25DF-4088-9D2B-45AEF9453AE0}" dt="2021-04-13T20:06:12.408" v="3"/>
        <pc:sldMkLst>
          <pc:docMk/>
          <pc:sldMk cId="951588615" sldId="270"/>
        </pc:sldMkLst>
        <pc:spChg chg="mod">
          <ac:chgData name="Sarah Z" userId="c256aa400a043f74" providerId="Windows Live" clId="Web-{79AAEE8C-25DF-4088-9D2B-45AEF9453AE0}" dt="2021-04-13T20:04:59.297" v="2" actId="20577"/>
          <ac:spMkLst>
            <pc:docMk/>
            <pc:sldMk cId="951588615" sldId="270"/>
            <ac:spMk id="3" creationId="{ECE9F5B9-3D32-4D34-BFDD-388D2510B6CA}"/>
          </ac:spMkLst>
        </pc:spChg>
      </pc:sldChg>
      <pc:sldChg chg="modCm">
        <pc:chgData name="Sarah Z" userId="c256aa400a043f74" providerId="Windows Live" clId="Web-{79AAEE8C-25DF-4088-9D2B-45AEF9453AE0}" dt="2021-04-13T20:06:17.815" v="4"/>
        <pc:sldMkLst>
          <pc:docMk/>
          <pc:sldMk cId="3019490439" sldId="274"/>
        </pc:sldMkLst>
      </pc:sldChg>
    </pc:docChg>
  </pc:docChgLst>
  <pc:docChgLst>
    <pc:chgData name="Guest User" providerId="Windows Live" clId="Web-{9B604917-2802-4759-9B1E-5349D4EAF903}"/>
    <pc:docChg chg="modSld">
      <pc:chgData name="Guest User" userId="" providerId="Windows Live" clId="Web-{9B604917-2802-4759-9B1E-5349D4EAF903}" dt="2021-04-18T16:55:40.163" v="8" actId="20577"/>
      <pc:docMkLst>
        <pc:docMk/>
      </pc:docMkLst>
      <pc:sldChg chg="modSp">
        <pc:chgData name="Guest User" userId="" providerId="Windows Live" clId="Web-{9B604917-2802-4759-9B1E-5349D4EAF903}" dt="2021-04-18T16:55:40.163" v="8" actId="20577"/>
        <pc:sldMkLst>
          <pc:docMk/>
          <pc:sldMk cId="3746871964" sldId="273"/>
        </pc:sldMkLst>
        <pc:spChg chg="mod">
          <ac:chgData name="Guest User" userId="" providerId="Windows Live" clId="Web-{9B604917-2802-4759-9B1E-5349D4EAF903}" dt="2021-04-18T16:55:40.163" v="8" actId="20577"/>
          <ac:spMkLst>
            <pc:docMk/>
            <pc:sldMk cId="3746871964" sldId="273"/>
            <ac:spMk id="16" creationId="{04085073-5E87-544D-AD84-FB91AE4647F9}"/>
          </ac:spMkLst>
        </pc:spChg>
      </pc:sldChg>
    </pc:docChg>
  </pc:docChgLst>
  <pc:docChgLst>
    <pc:chgData name="Guest User" providerId="Windows Live" clId="Web-{0B9D1561-109C-49AB-9B17-F20E122D955D}"/>
    <pc:docChg chg="modSld">
      <pc:chgData name="Guest User" userId="" providerId="Windows Live" clId="Web-{0B9D1561-109C-49AB-9B17-F20E122D955D}" dt="2021-04-17T04:55:24.597" v="91" actId="1076"/>
      <pc:docMkLst>
        <pc:docMk/>
      </pc:docMkLst>
      <pc:sldChg chg="addSp delSp modSp">
        <pc:chgData name="Guest User" userId="" providerId="Windows Live" clId="Web-{0B9D1561-109C-49AB-9B17-F20E122D955D}" dt="2021-04-17T04:55:24.597" v="91" actId="1076"/>
        <pc:sldMkLst>
          <pc:docMk/>
          <pc:sldMk cId="3668461076" sldId="272"/>
        </pc:sldMkLst>
        <pc:spChg chg="add del mod">
          <ac:chgData name="Guest User" userId="" providerId="Windows Live" clId="Web-{0B9D1561-109C-49AB-9B17-F20E122D955D}" dt="2021-04-17T04:52:57.731" v="45"/>
          <ac:spMkLst>
            <pc:docMk/>
            <pc:sldMk cId="3668461076" sldId="272"/>
            <ac:spMk id="2" creationId="{81AFC75F-99C6-4F7B-B8A3-E821039A64AE}"/>
          </ac:spMkLst>
        </pc:spChg>
        <pc:spChg chg="add del mod">
          <ac:chgData name="Guest User" userId="" providerId="Windows Live" clId="Web-{0B9D1561-109C-49AB-9B17-F20E122D955D}" dt="2021-04-17T04:53:23.278" v="57"/>
          <ac:spMkLst>
            <pc:docMk/>
            <pc:sldMk cId="3668461076" sldId="272"/>
            <ac:spMk id="6" creationId="{E785ED32-52D9-4C70-875E-22CC194AA975}"/>
          </ac:spMkLst>
        </pc:spChg>
        <pc:spChg chg="add del mod">
          <ac:chgData name="Guest User" userId="" providerId="Windows Live" clId="Web-{0B9D1561-109C-49AB-9B17-F20E122D955D}" dt="2021-04-17T04:54:01.061" v="67"/>
          <ac:spMkLst>
            <pc:docMk/>
            <pc:sldMk cId="3668461076" sldId="272"/>
            <ac:spMk id="8" creationId="{63D5A7E6-BCA5-4F83-85CF-674831E130C6}"/>
          </ac:spMkLst>
        </pc:spChg>
        <pc:spChg chg="add mod">
          <ac:chgData name="Guest User" userId="" providerId="Windows Live" clId="Web-{0B9D1561-109C-49AB-9B17-F20E122D955D}" dt="2021-04-17T04:54:10.108" v="69" actId="20577"/>
          <ac:spMkLst>
            <pc:docMk/>
            <pc:sldMk cId="3668461076" sldId="272"/>
            <ac:spMk id="10" creationId="{263EA439-9283-4A5C-838A-B5AF3064D2B8}"/>
          </ac:spMkLst>
        </pc:spChg>
        <pc:spChg chg="add del mod">
          <ac:chgData name="Guest User" userId="" providerId="Windows Live" clId="Web-{0B9D1561-109C-49AB-9B17-F20E122D955D}" dt="2021-04-17T04:54:32.939" v="77"/>
          <ac:spMkLst>
            <pc:docMk/>
            <pc:sldMk cId="3668461076" sldId="272"/>
            <ac:spMk id="14" creationId="{B14AB89D-8C6C-4076-99B9-20732B21942D}"/>
          </ac:spMkLst>
        </pc:spChg>
        <pc:spChg chg="mod">
          <ac:chgData name="Guest User" userId="" providerId="Windows Live" clId="Web-{0B9D1561-109C-49AB-9B17-F20E122D955D}" dt="2021-04-17T04:52:50.200" v="41" actId="20577"/>
          <ac:spMkLst>
            <pc:docMk/>
            <pc:sldMk cId="3668461076" sldId="272"/>
            <ac:spMk id="16" creationId="{04085073-5E87-544D-AD84-FB91AE4647F9}"/>
          </ac:spMkLst>
        </pc:spChg>
        <pc:picChg chg="add mod">
          <ac:chgData name="Guest User" userId="" providerId="Windows Live" clId="Web-{0B9D1561-109C-49AB-9B17-F20E122D955D}" dt="2021-04-17T04:53:11.809" v="53" actId="1076"/>
          <ac:picMkLst>
            <pc:docMk/>
            <pc:sldMk cId="3668461076" sldId="272"/>
            <ac:picMk id="4" creationId="{66A841CE-7849-4D2C-BFA3-62DBF20102F7}"/>
          </ac:picMkLst>
        </pc:picChg>
        <pc:picChg chg="add mod">
          <ac:chgData name="Guest User" userId="" providerId="Windows Live" clId="Web-{0B9D1561-109C-49AB-9B17-F20E122D955D}" dt="2021-04-17T04:53:35.888" v="61" actId="14100"/>
          <ac:picMkLst>
            <pc:docMk/>
            <pc:sldMk cId="3668461076" sldId="272"/>
            <ac:picMk id="7" creationId="{D49D6E7B-F6A9-49FD-9815-80E5D6BA9FBB}"/>
          </ac:picMkLst>
        </pc:picChg>
        <pc:picChg chg="add del mod">
          <ac:chgData name="Guest User" userId="" providerId="Windows Live" clId="Web-{0B9D1561-109C-49AB-9B17-F20E122D955D}" dt="2021-04-17T04:53:58.748" v="66"/>
          <ac:picMkLst>
            <pc:docMk/>
            <pc:sldMk cId="3668461076" sldId="272"/>
            <ac:picMk id="9" creationId="{EAA9C8D2-B3A1-4D01-8F9D-6DCF57A137A9}"/>
          </ac:picMkLst>
        </pc:picChg>
        <pc:picChg chg="add mod">
          <ac:chgData name="Guest User" userId="" providerId="Windows Live" clId="Web-{0B9D1561-109C-49AB-9B17-F20E122D955D}" dt="2021-04-17T04:54:17.905" v="72" actId="14100"/>
          <ac:picMkLst>
            <pc:docMk/>
            <pc:sldMk cId="3668461076" sldId="272"/>
            <ac:picMk id="13" creationId="{39822976-124B-4541-BBD8-6EFFBFD771B5}"/>
          </ac:picMkLst>
        </pc:picChg>
        <pc:picChg chg="add del mod">
          <ac:chgData name="Guest User" userId="" providerId="Windows Live" clId="Web-{0B9D1561-109C-49AB-9B17-F20E122D955D}" dt="2021-04-17T04:54:50.549" v="81"/>
          <ac:picMkLst>
            <pc:docMk/>
            <pc:sldMk cId="3668461076" sldId="272"/>
            <ac:picMk id="15" creationId="{50459097-4FBC-4181-8C0A-F1038EE9C690}"/>
          </ac:picMkLst>
        </pc:picChg>
        <pc:picChg chg="add mod">
          <ac:chgData name="Guest User" userId="" providerId="Windows Live" clId="Web-{0B9D1561-109C-49AB-9B17-F20E122D955D}" dt="2021-04-17T04:55:24.597" v="91" actId="1076"/>
          <ac:picMkLst>
            <pc:docMk/>
            <pc:sldMk cId="3668461076" sldId="272"/>
            <ac:picMk id="17" creationId="{F02D9FCD-F7A9-413E-8C5F-5E3ED8F27FEF}"/>
          </ac:picMkLst>
        </pc:picChg>
      </pc:sldChg>
    </pc:docChg>
  </pc:docChgLst>
  <pc:docChgLst>
    <pc:chgData name="Matthew Szell" userId="4cba985e99c52918" providerId="Windows Live" clId="Web-{66E10D4D-E4A4-4054-9A47-17A0D6DF83C4}"/>
    <pc:docChg chg="modSld">
      <pc:chgData name="Matthew Szell" userId="4cba985e99c52918" providerId="Windows Live" clId="Web-{66E10D4D-E4A4-4054-9A47-17A0D6DF83C4}" dt="2021-04-16T20:22:57.266" v="411" actId="20577"/>
      <pc:docMkLst>
        <pc:docMk/>
      </pc:docMkLst>
      <pc:sldChg chg="modSp modNotes">
        <pc:chgData name="Matthew Szell" userId="4cba985e99c52918" providerId="Windows Live" clId="Web-{66E10D4D-E4A4-4054-9A47-17A0D6DF83C4}" dt="2021-04-16T20:21:39.999" v="405"/>
        <pc:sldMkLst>
          <pc:docMk/>
          <pc:sldMk cId="809149053" sldId="261"/>
        </pc:sldMkLst>
        <pc:spChg chg="mod">
          <ac:chgData name="Matthew Szell" userId="4cba985e99c52918" providerId="Windows Live" clId="Web-{66E10D4D-E4A4-4054-9A47-17A0D6DF83C4}" dt="2021-04-16T20:15:43.245" v="378" actId="20577"/>
          <ac:spMkLst>
            <pc:docMk/>
            <pc:sldMk cId="809149053" sldId="261"/>
            <ac:spMk id="138" creationId="{00000000-0000-0000-0000-000000000000}"/>
          </ac:spMkLst>
        </pc:spChg>
      </pc:sldChg>
      <pc:sldChg chg="modSp">
        <pc:chgData name="Matthew Szell" userId="4cba985e99c52918" providerId="Windows Live" clId="Web-{66E10D4D-E4A4-4054-9A47-17A0D6DF83C4}" dt="2021-04-16T20:22:57.266" v="411" actId="20577"/>
        <pc:sldMkLst>
          <pc:docMk/>
          <pc:sldMk cId="126238677" sldId="262"/>
        </pc:sldMkLst>
        <pc:spChg chg="mod">
          <ac:chgData name="Matthew Szell" userId="4cba985e99c52918" providerId="Windows Live" clId="Web-{66E10D4D-E4A4-4054-9A47-17A0D6DF83C4}" dt="2021-04-16T20:22:57.266" v="411" actId="20577"/>
          <ac:spMkLst>
            <pc:docMk/>
            <pc:sldMk cId="126238677" sldId="262"/>
            <ac:spMk id="117" creationId="{00000000-0000-0000-0000-000000000000}"/>
          </ac:spMkLst>
        </pc:spChg>
      </pc:sldChg>
    </pc:docChg>
  </pc:docChgLst>
  <pc:docChgLst>
    <pc:chgData name="Guest User" providerId="Windows Live" clId="Web-{150ABB61-4179-41BD-9833-70E2B121B7C0}"/>
    <pc:docChg chg="modSld">
      <pc:chgData name="Guest User" userId="" providerId="Windows Live" clId="Web-{150ABB61-4179-41BD-9833-70E2B121B7C0}" dt="2021-04-20T01:09:01.929" v="655" actId="20577"/>
      <pc:docMkLst>
        <pc:docMk/>
      </pc:docMkLst>
      <pc:sldChg chg="addSp delSp modSp">
        <pc:chgData name="Guest User" userId="" providerId="Windows Live" clId="Web-{150ABB61-4179-41BD-9833-70E2B121B7C0}" dt="2021-04-20T01:09:01.929" v="655" actId="20577"/>
        <pc:sldMkLst>
          <pc:docMk/>
          <pc:sldMk cId="1607045396" sldId="266"/>
        </pc:sldMkLst>
        <pc:spChg chg="mod">
          <ac:chgData name="Guest User" userId="" providerId="Windows Live" clId="Web-{150ABB61-4179-41BD-9833-70E2B121B7C0}" dt="2021-04-19T22:41:50.119" v="162" actId="20577"/>
          <ac:spMkLst>
            <pc:docMk/>
            <pc:sldMk cId="1607045396" sldId="266"/>
            <ac:spMk id="11" creationId="{370CD755-B027-44CC-8201-7AE55B36475F}"/>
          </ac:spMkLst>
        </pc:spChg>
        <pc:spChg chg="mod">
          <ac:chgData name="Guest User" userId="" providerId="Windows Live" clId="Web-{150ABB61-4179-41BD-9833-70E2B121B7C0}" dt="2021-04-20T01:08:58.726" v="653" actId="20577"/>
          <ac:spMkLst>
            <pc:docMk/>
            <pc:sldMk cId="1607045396" sldId="266"/>
            <ac:spMk id="23" creationId="{45420B65-8C10-EC4A-B800-E6DE073B28F1}"/>
          </ac:spMkLst>
        </pc:spChg>
        <pc:spChg chg="mod">
          <ac:chgData name="Guest User" userId="" providerId="Windows Live" clId="Web-{150ABB61-4179-41BD-9833-70E2B121B7C0}" dt="2021-04-20T01:09:01.929" v="655" actId="20577"/>
          <ac:spMkLst>
            <pc:docMk/>
            <pc:sldMk cId="1607045396" sldId="266"/>
            <ac:spMk id="28" creationId="{EEA876AC-7EBB-1549-9938-13C54D4EAB9D}"/>
          </ac:spMkLst>
        </pc:spChg>
        <pc:spChg chg="mod">
          <ac:chgData name="Guest User" userId="" providerId="Windows Live" clId="Web-{150ABB61-4179-41BD-9833-70E2B121B7C0}" dt="2021-04-20T01:08:40.085" v="640" actId="20577"/>
          <ac:spMkLst>
            <pc:docMk/>
            <pc:sldMk cId="1607045396" sldId="266"/>
            <ac:spMk id="29" creationId="{0EC5EA6F-E86E-FA44-982A-D74D66016B18}"/>
          </ac:spMkLst>
        </pc:spChg>
        <pc:picChg chg="add">
          <ac:chgData name="Guest User" userId="" providerId="Windows Live" clId="Web-{150ABB61-4179-41BD-9833-70E2B121B7C0}" dt="2021-04-19T22:08:56.605" v="1"/>
          <ac:picMkLst>
            <pc:docMk/>
            <pc:sldMk cId="1607045396" sldId="266"/>
            <ac:picMk id="2" creationId="{F82FCE7D-89C5-4D72-871B-BC44F7DA2F9E}"/>
          </ac:picMkLst>
        </pc:picChg>
        <pc:picChg chg="add del">
          <ac:chgData name="Guest User" userId="" providerId="Windows Live" clId="Web-{150ABB61-4179-41BD-9833-70E2B121B7C0}" dt="2021-04-19T22:09:16.497" v="3"/>
          <ac:picMkLst>
            <pc:docMk/>
            <pc:sldMk cId="1607045396" sldId="266"/>
            <ac:picMk id="4" creationId="{8DE21089-3671-4FEE-A95C-F686128616AF}"/>
          </ac:picMkLst>
        </pc:picChg>
        <pc:picChg chg="del">
          <ac:chgData name="Guest User" userId="" providerId="Windows Live" clId="Web-{150ABB61-4179-41BD-9833-70E2B121B7C0}" dt="2021-04-19T22:08:55.511" v="0"/>
          <ac:picMkLst>
            <pc:docMk/>
            <pc:sldMk cId="1607045396" sldId="266"/>
            <ac:picMk id="17" creationId="{E3002AE6-2915-4880-83F3-0BC5F673FC29}"/>
          </ac:picMkLst>
        </pc:picChg>
      </pc:sldChg>
    </pc:docChg>
  </pc:docChgLst>
  <pc:docChgLst>
    <pc:chgData name="Guest User" providerId="Windows Live" clId="Web-{81FEEB00-DECA-4D27-B1E9-8A50B16010E5}"/>
    <pc:docChg chg="modSld">
      <pc:chgData name="Guest User" userId="" providerId="Windows Live" clId="Web-{81FEEB00-DECA-4D27-B1E9-8A50B16010E5}" dt="2021-04-21T14:09:42.096" v="115" actId="20577"/>
      <pc:docMkLst>
        <pc:docMk/>
      </pc:docMkLst>
      <pc:sldChg chg="modSp">
        <pc:chgData name="Guest User" userId="" providerId="Windows Live" clId="Web-{81FEEB00-DECA-4D27-B1E9-8A50B16010E5}" dt="2021-04-21T14:09:42.096" v="115" actId="20577"/>
        <pc:sldMkLst>
          <pc:docMk/>
          <pc:sldMk cId="231881166" sldId="271"/>
        </pc:sldMkLst>
        <pc:spChg chg="mod">
          <ac:chgData name="Guest User" userId="" providerId="Windows Live" clId="Web-{81FEEB00-DECA-4D27-B1E9-8A50B16010E5}" dt="2021-04-21T14:09:42.096" v="115" actId="20577"/>
          <ac:spMkLst>
            <pc:docMk/>
            <pc:sldMk cId="231881166" sldId="271"/>
            <ac:spMk id="2" creationId="{00000000-0000-0000-0000-000000000000}"/>
          </ac:spMkLst>
        </pc:spChg>
      </pc:sldChg>
      <pc:sldChg chg="modSp">
        <pc:chgData name="Guest User" userId="" providerId="Windows Live" clId="Web-{81FEEB00-DECA-4D27-B1E9-8A50B16010E5}" dt="2021-04-20T20:27:01.359" v="106"/>
        <pc:sldMkLst>
          <pc:docMk/>
          <pc:sldMk cId="2394052637" sldId="275"/>
        </pc:sldMkLst>
        <pc:spChg chg="mod">
          <ac:chgData name="Guest User" userId="" providerId="Windows Live" clId="Web-{81FEEB00-DECA-4D27-B1E9-8A50B16010E5}" dt="2021-04-20T20:17:49.392" v="36" actId="20577"/>
          <ac:spMkLst>
            <pc:docMk/>
            <pc:sldMk cId="2394052637" sldId="275"/>
            <ac:spMk id="12" creationId="{77CE8FA7-1AE9-4F51-A84D-70A7FAC68903}"/>
          </ac:spMkLst>
        </pc:spChg>
        <pc:graphicFrameChg chg="mod modGraphic">
          <ac:chgData name="Guest User" userId="" providerId="Windows Live" clId="Web-{81FEEB00-DECA-4D27-B1E9-8A50B16010E5}" dt="2021-04-20T20:27:01.359" v="106"/>
          <ac:graphicFrameMkLst>
            <pc:docMk/>
            <pc:sldMk cId="2394052637" sldId="275"/>
            <ac:graphicFrameMk id="10" creationId="{6D20020A-010F-4FE6-A9AF-B0ED31E2E178}"/>
          </ac:graphicFrameMkLst>
        </pc:graphicFrameChg>
        <pc:graphicFrameChg chg="mod modGraphic">
          <ac:chgData name="Guest User" userId="" providerId="Windows Live" clId="Web-{81FEEB00-DECA-4D27-B1E9-8A50B16010E5}" dt="2021-04-20T20:21:15.319" v="68"/>
          <ac:graphicFrameMkLst>
            <pc:docMk/>
            <pc:sldMk cId="2394052637" sldId="275"/>
            <ac:graphicFrameMk id="19" creationId="{C2E54A71-49DB-41DF-A110-14AEF0EF058E}"/>
          </ac:graphicFrameMkLst>
        </pc:graphicFrameChg>
      </pc:sldChg>
    </pc:docChg>
  </pc:docChgLst>
  <pc:docChgLst>
    <pc:chgData name="Sarah Z" userId="c256aa400a043f74" providerId="Windows Live" clId="Web-{BD089336-FE61-4B3B-9CDA-EC331BD6B718}"/>
    <pc:docChg chg="addSld delSld modSld sldOrd">
      <pc:chgData name="Sarah Z" userId="c256aa400a043f74" providerId="Windows Live" clId="Web-{BD089336-FE61-4B3B-9CDA-EC331BD6B718}" dt="2021-04-21T18:53:19.131" v="123" actId="20577"/>
      <pc:docMkLst>
        <pc:docMk/>
      </pc:docMkLst>
      <pc:sldChg chg="modSp">
        <pc:chgData name="Sarah Z" userId="c256aa400a043f74" providerId="Windows Live" clId="Web-{BD089336-FE61-4B3B-9CDA-EC331BD6B718}" dt="2021-04-21T18:53:19.131" v="123" actId="20577"/>
        <pc:sldMkLst>
          <pc:docMk/>
          <pc:sldMk cId="1607045396" sldId="266"/>
        </pc:sldMkLst>
        <pc:spChg chg="mod">
          <ac:chgData name="Sarah Z" userId="c256aa400a043f74" providerId="Windows Live" clId="Web-{BD089336-FE61-4B3B-9CDA-EC331BD6B718}" dt="2021-04-21T18:53:19.131" v="123" actId="20577"/>
          <ac:spMkLst>
            <pc:docMk/>
            <pc:sldMk cId="1607045396" sldId="266"/>
            <ac:spMk id="23" creationId="{45420B65-8C10-EC4A-B800-E6DE073B28F1}"/>
          </ac:spMkLst>
        </pc:spChg>
        <pc:spChg chg="mod">
          <ac:chgData name="Sarah Z" userId="c256aa400a043f74" providerId="Windows Live" clId="Web-{BD089336-FE61-4B3B-9CDA-EC331BD6B718}" dt="2021-04-21T18:53:04.958" v="115" actId="20577"/>
          <ac:spMkLst>
            <pc:docMk/>
            <pc:sldMk cId="1607045396" sldId="266"/>
            <ac:spMk id="28" creationId="{EEA876AC-7EBB-1549-9938-13C54D4EAB9D}"/>
          </ac:spMkLst>
        </pc:spChg>
      </pc:sldChg>
      <pc:sldChg chg="modSp">
        <pc:chgData name="Sarah Z" userId="c256aa400a043f74" providerId="Windows Live" clId="Web-{BD089336-FE61-4B3B-9CDA-EC331BD6B718}" dt="2021-04-21T18:51:27.281" v="109" actId="20577"/>
        <pc:sldMkLst>
          <pc:docMk/>
          <pc:sldMk cId="231881166" sldId="271"/>
        </pc:sldMkLst>
        <pc:spChg chg="mod">
          <ac:chgData name="Sarah Z" userId="c256aa400a043f74" providerId="Windows Live" clId="Web-{BD089336-FE61-4B3B-9CDA-EC331BD6B718}" dt="2021-04-21T18:51:27.281" v="109" actId="20577"/>
          <ac:spMkLst>
            <pc:docMk/>
            <pc:sldMk cId="231881166" sldId="271"/>
            <ac:spMk id="2" creationId="{00000000-0000-0000-0000-000000000000}"/>
          </ac:spMkLst>
        </pc:spChg>
      </pc:sldChg>
      <pc:sldChg chg="modSp">
        <pc:chgData name="Sarah Z" userId="c256aa400a043f74" providerId="Windows Live" clId="Web-{BD089336-FE61-4B3B-9CDA-EC331BD6B718}" dt="2021-04-21T18:14:09.843" v="51" actId="20577"/>
        <pc:sldMkLst>
          <pc:docMk/>
          <pc:sldMk cId="3668461076" sldId="272"/>
        </pc:sldMkLst>
        <pc:spChg chg="mod">
          <ac:chgData name="Sarah Z" userId="c256aa400a043f74" providerId="Windows Live" clId="Web-{BD089336-FE61-4B3B-9CDA-EC331BD6B718}" dt="2021-04-21T18:14:09.843" v="51" actId="20577"/>
          <ac:spMkLst>
            <pc:docMk/>
            <pc:sldMk cId="3668461076" sldId="272"/>
            <ac:spMk id="2" creationId="{4621CB2F-B656-4CEE-A41D-43038AC2B42E}"/>
          </ac:spMkLst>
        </pc:spChg>
      </pc:sldChg>
      <pc:sldChg chg="modSp">
        <pc:chgData name="Sarah Z" userId="c256aa400a043f74" providerId="Windows Live" clId="Web-{BD089336-FE61-4B3B-9CDA-EC331BD6B718}" dt="2021-04-21T18:14:46.282" v="105" actId="20577"/>
        <pc:sldMkLst>
          <pc:docMk/>
          <pc:sldMk cId="3746871964" sldId="273"/>
        </pc:sldMkLst>
        <pc:spChg chg="mod">
          <ac:chgData name="Sarah Z" userId="c256aa400a043f74" providerId="Windows Live" clId="Web-{BD089336-FE61-4B3B-9CDA-EC331BD6B718}" dt="2021-04-21T18:14:29.828" v="74" actId="20577"/>
          <ac:spMkLst>
            <pc:docMk/>
            <pc:sldMk cId="3746871964" sldId="273"/>
            <ac:spMk id="6" creationId="{91A46FF2-F47B-430B-9DE8-763C6E36D5ED}"/>
          </ac:spMkLst>
        </pc:spChg>
        <pc:spChg chg="mod">
          <ac:chgData name="Sarah Z" userId="c256aa400a043f74" providerId="Windows Live" clId="Web-{BD089336-FE61-4B3B-9CDA-EC331BD6B718}" dt="2021-04-21T18:14:46.282" v="105" actId="20577"/>
          <ac:spMkLst>
            <pc:docMk/>
            <pc:sldMk cId="3746871964" sldId="273"/>
            <ac:spMk id="8" creationId="{248D7277-E1E6-41E4-AA44-B04207496310}"/>
          </ac:spMkLst>
        </pc:spChg>
      </pc:sldChg>
      <pc:sldChg chg="addSp delSp modSp">
        <pc:chgData name="Sarah Z" userId="c256aa400a043f74" providerId="Windows Live" clId="Web-{BD089336-FE61-4B3B-9CDA-EC331BD6B718}" dt="2021-04-21T18:13:56.233" v="48" actId="1076"/>
        <pc:sldMkLst>
          <pc:docMk/>
          <pc:sldMk cId="806506772" sldId="276"/>
        </pc:sldMkLst>
        <pc:spChg chg="mod">
          <ac:chgData name="Sarah Z" userId="c256aa400a043f74" providerId="Windows Live" clId="Web-{BD089336-FE61-4B3B-9CDA-EC331BD6B718}" dt="2021-04-21T18:13:56.233" v="48" actId="1076"/>
          <ac:spMkLst>
            <pc:docMk/>
            <pc:sldMk cId="806506772" sldId="276"/>
            <ac:spMk id="5" creationId="{C929C90E-76C9-3C4F-B62B-1F6B2842C862}"/>
          </ac:spMkLst>
        </pc:spChg>
        <pc:spChg chg="del">
          <ac:chgData name="Sarah Z" userId="c256aa400a043f74" providerId="Windows Live" clId="Web-{BD089336-FE61-4B3B-9CDA-EC331BD6B718}" dt="2021-04-21T18:13:51.060" v="47"/>
          <ac:spMkLst>
            <pc:docMk/>
            <pc:sldMk cId="806506772" sldId="276"/>
            <ac:spMk id="11" creationId="{370CD755-B027-44CC-8201-7AE55B36475F}"/>
          </ac:spMkLst>
        </pc:spChg>
        <pc:picChg chg="del">
          <ac:chgData name="Sarah Z" userId="c256aa400a043f74" providerId="Windows Live" clId="Web-{BD089336-FE61-4B3B-9CDA-EC331BD6B718}" dt="2021-04-21T18:09:25.858" v="0"/>
          <ac:picMkLst>
            <pc:docMk/>
            <pc:sldMk cId="806506772" sldId="276"/>
            <ac:picMk id="4" creationId="{6176BF61-F68E-C947-9D20-FBD71C5D7ECE}"/>
          </ac:picMkLst>
        </pc:picChg>
        <pc:picChg chg="add mod">
          <ac:chgData name="Sarah Z" userId="c256aa400a043f74" providerId="Windows Live" clId="Web-{BD089336-FE61-4B3B-9CDA-EC331BD6B718}" dt="2021-04-21T18:09:36.187" v="3" actId="14100"/>
          <ac:picMkLst>
            <pc:docMk/>
            <pc:sldMk cId="806506772" sldId="276"/>
            <ac:picMk id="6" creationId="{3C3A0B01-4787-41F8-AD05-28F292683961}"/>
          </ac:picMkLst>
        </pc:picChg>
      </pc:sldChg>
      <pc:sldChg chg="addSp delSp modSp">
        <pc:chgData name="Sarah Z" userId="c256aa400a043f74" providerId="Windows Live" clId="Web-{BD089336-FE61-4B3B-9CDA-EC331BD6B718}" dt="2021-04-21T18:12:05.804" v="21" actId="1076"/>
        <pc:sldMkLst>
          <pc:docMk/>
          <pc:sldMk cId="1774948715" sldId="277"/>
        </pc:sldMkLst>
        <pc:spChg chg="del">
          <ac:chgData name="Sarah Z" userId="c256aa400a043f74" providerId="Windows Live" clId="Web-{BD089336-FE61-4B3B-9CDA-EC331BD6B718}" dt="2021-04-21T18:11:35.865" v="14"/>
          <ac:spMkLst>
            <pc:docMk/>
            <pc:sldMk cId="1774948715" sldId="277"/>
            <ac:spMk id="11" creationId="{370CD755-B027-44CC-8201-7AE55B36475F}"/>
          </ac:spMkLst>
        </pc:spChg>
        <pc:spChg chg="mod">
          <ac:chgData name="Sarah Z" userId="c256aa400a043f74" providerId="Windows Live" clId="Web-{BD089336-FE61-4B3B-9CDA-EC331BD6B718}" dt="2021-04-21T18:12:05.804" v="21" actId="1076"/>
          <ac:spMkLst>
            <pc:docMk/>
            <pc:sldMk cId="1774948715" sldId="277"/>
            <ac:spMk id="20" creationId="{3160B1DD-B35D-4996-93ED-D5799740BAEB}"/>
          </ac:spMkLst>
        </pc:spChg>
        <pc:graphicFrameChg chg="add mod">
          <ac:chgData name="Sarah Z" userId="c256aa400a043f74" providerId="Windows Live" clId="Web-{BD089336-FE61-4B3B-9CDA-EC331BD6B718}" dt="2021-04-21T18:11:52.304" v="19" actId="1076"/>
          <ac:graphicFrameMkLst>
            <pc:docMk/>
            <pc:sldMk cId="1774948715" sldId="277"/>
            <ac:graphicFrameMk id="4" creationId="{3AD70C53-D65E-4FCC-8924-6248E0A23811}"/>
          </ac:graphicFrameMkLst>
        </pc:graphicFrameChg>
        <pc:picChg chg="mod">
          <ac:chgData name="Sarah Z" userId="c256aa400a043f74" providerId="Windows Live" clId="Web-{BD089336-FE61-4B3B-9CDA-EC331BD6B718}" dt="2021-04-21T18:11:58.648" v="20" actId="1076"/>
          <ac:picMkLst>
            <pc:docMk/>
            <pc:sldMk cId="1774948715" sldId="277"/>
            <ac:picMk id="2" creationId="{BB51CDA1-2E1A-4AB8-8EF2-0981723C5463}"/>
          </ac:picMkLst>
        </pc:picChg>
        <pc:picChg chg="del">
          <ac:chgData name="Sarah Z" userId="c256aa400a043f74" providerId="Windows Live" clId="Web-{BD089336-FE61-4B3B-9CDA-EC331BD6B718}" dt="2021-04-21T18:09:43.375" v="4"/>
          <ac:picMkLst>
            <pc:docMk/>
            <pc:sldMk cId="1774948715" sldId="277"/>
            <ac:picMk id="6" creationId="{46833CF7-898C-2144-8BFF-4D359474A4D7}"/>
          </ac:picMkLst>
        </pc:picChg>
        <pc:cxnChg chg="del">
          <ac:chgData name="Sarah Z" userId="c256aa400a043f74" providerId="Windows Live" clId="Web-{BD089336-FE61-4B3B-9CDA-EC331BD6B718}" dt="2021-04-21T18:11:40.787" v="17"/>
          <ac:cxnSpMkLst>
            <pc:docMk/>
            <pc:sldMk cId="1774948715" sldId="277"/>
            <ac:cxnSpMk id="3" creationId="{C7CF0C01-BB97-4F69-B260-06852AD184D3}"/>
          </ac:cxnSpMkLst>
        </pc:cxnChg>
      </pc:sldChg>
      <pc:sldChg chg="new del">
        <pc:chgData name="Sarah Z" userId="c256aa400a043f74" providerId="Windows Live" clId="Web-{BD089336-FE61-4B3B-9CDA-EC331BD6B718}" dt="2021-04-21T18:10:21.939" v="6"/>
        <pc:sldMkLst>
          <pc:docMk/>
          <pc:sldMk cId="667843334" sldId="278"/>
        </pc:sldMkLst>
      </pc:sldChg>
      <pc:sldChg chg="delSp new del">
        <pc:chgData name="Sarah Z" userId="c256aa400a043f74" providerId="Windows Live" clId="Web-{BD089336-FE61-4B3B-9CDA-EC331BD6B718}" dt="2021-04-21T18:12:16.227" v="24"/>
        <pc:sldMkLst>
          <pc:docMk/>
          <pc:sldMk cId="3616451812" sldId="278"/>
        </pc:sldMkLst>
        <pc:spChg chg="del">
          <ac:chgData name="Sarah Z" userId="c256aa400a043f74" providerId="Windows Live" clId="Web-{BD089336-FE61-4B3B-9CDA-EC331BD6B718}" dt="2021-04-21T18:10:37.784" v="8"/>
          <ac:spMkLst>
            <pc:docMk/>
            <pc:sldMk cId="3616451812" sldId="278"/>
            <ac:spMk id="3" creationId="{61675401-AA57-4DFF-854C-B862A97D2E1A}"/>
          </ac:spMkLst>
        </pc:spChg>
      </pc:sldChg>
      <pc:sldChg chg="addSp delSp modSp add ord">
        <pc:chgData name="Sarah Z" userId="c256aa400a043f74" providerId="Windows Live" clId="Web-{BD089336-FE61-4B3B-9CDA-EC331BD6B718}" dt="2021-04-21T18:13:39.153" v="46" actId="1076"/>
        <pc:sldMkLst>
          <pc:docMk/>
          <pc:sldMk cId="1287520424" sldId="279"/>
        </pc:sldMkLst>
        <pc:spChg chg="mod">
          <ac:chgData name="Sarah Z" userId="c256aa400a043f74" providerId="Windows Live" clId="Web-{BD089336-FE61-4B3B-9CDA-EC331BD6B718}" dt="2021-04-21T18:12:36.009" v="31" actId="1076"/>
          <ac:spMkLst>
            <pc:docMk/>
            <pc:sldMk cId="1287520424" sldId="279"/>
            <ac:spMk id="5" creationId="{C929C90E-76C9-3C4F-B62B-1F6B2842C862}"/>
          </ac:spMkLst>
        </pc:spChg>
        <pc:spChg chg="del">
          <ac:chgData name="Sarah Z" userId="c256aa400a043f74" providerId="Windows Live" clId="Web-{BD089336-FE61-4B3B-9CDA-EC331BD6B718}" dt="2021-04-21T18:12:30.306" v="30"/>
          <ac:spMkLst>
            <pc:docMk/>
            <pc:sldMk cId="1287520424" sldId="279"/>
            <ac:spMk id="11" creationId="{370CD755-B027-44CC-8201-7AE55B36475F}"/>
          </ac:spMkLst>
        </pc:spChg>
        <pc:spChg chg="mod">
          <ac:chgData name="Sarah Z" userId="c256aa400a043f74" providerId="Windows Live" clId="Web-{BD089336-FE61-4B3B-9CDA-EC331BD6B718}" dt="2021-04-21T18:13:06.261" v="38" actId="1076"/>
          <ac:spMkLst>
            <pc:docMk/>
            <pc:sldMk cId="1287520424" sldId="279"/>
            <ac:spMk id="20" creationId="{3160B1DD-B35D-4996-93ED-D5799740BAEB}"/>
          </ac:spMkLst>
        </pc:spChg>
        <pc:graphicFrameChg chg="mod">
          <ac:chgData name="Sarah Z" userId="c256aa400a043f74" providerId="Windows Live" clId="Web-{BD089336-FE61-4B3B-9CDA-EC331BD6B718}" dt="2021-04-21T18:13:37.013" v="45" actId="1076"/>
          <ac:graphicFrameMkLst>
            <pc:docMk/>
            <pc:sldMk cId="1287520424" sldId="279"/>
            <ac:graphicFrameMk id="10" creationId="{10809FB2-37AF-7E42-B408-99B6999B61CC}"/>
          </ac:graphicFrameMkLst>
        </pc:graphicFrameChg>
        <pc:graphicFrameChg chg="mod">
          <ac:chgData name="Sarah Z" userId="c256aa400a043f74" providerId="Windows Live" clId="Web-{BD089336-FE61-4B3B-9CDA-EC331BD6B718}" dt="2021-04-21T18:13:39.153" v="46" actId="1076"/>
          <ac:graphicFrameMkLst>
            <pc:docMk/>
            <pc:sldMk cId="1287520424" sldId="279"/>
            <ac:graphicFrameMk id="12" creationId="{E9A182D5-EE13-274C-9C22-A8371A6232CF}"/>
          </ac:graphicFrameMkLst>
        </pc:graphicFrameChg>
        <pc:graphicFrameChg chg="mod">
          <ac:chgData name="Sarah Z" userId="c256aa400a043f74" providerId="Windows Live" clId="Web-{BD089336-FE61-4B3B-9CDA-EC331BD6B718}" dt="2021-04-21T18:12:51.963" v="34" actId="1076"/>
          <ac:graphicFrameMkLst>
            <pc:docMk/>
            <pc:sldMk cId="1287520424" sldId="279"/>
            <ac:graphicFrameMk id="13" creationId="{9405D574-B7BB-E742-B0D3-6E85A549A413}"/>
          </ac:graphicFrameMkLst>
        </pc:graphicFrameChg>
        <pc:picChg chg="add mod">
          <ac:chgData name="Sarah Z" userId="c256aa400a043f74" providerId="Windows Live" clId="Web-{BD089336-FE61-4B3B-9CDA-EC331BD6B718}" dt="2021-04-21T18:12:58.807" v="36" actId="1076"/>
          <ac:picMkLst>
            <pc:docMk/>
            <pc:sldMk cId="1287520424" sldId="279"/>
            <ac:picMk id="2" creationId="{52E555E1-4076-4548-A989-48E857A6D177}"/>
          </ac:picMkLst>
        </pc:picChg>
        <pc:cxnChg chg="mod">
          <ac:chgData name="Sarah Z" userId="c256aa400a043f74" providerId="Windows Live" clId="Web-{BD089336-FE61-4B3B-9CDA-EC331BD6B718}" dt="2021-04-21T18:13:01.870" v="37" actId="1076"/>
          <ac:cxnSpMkLst>
            <pc:docMk/>
            <pc:sldMk cId="1287520424" sldId="279"/>
            <ac:cxnSpMk id="3" creationId="{C7CF0C01-BB97-4F69-B260-06852AD184D3}"/>
          </ac:cxnSpMkLst>
        </pc:cxnChg>
      </pc:sldChg>
      <pc:sldChg chg="add del">
        <pc:chgData name="Sarah Z" userId="c256aa400a043f74" providerId="Windows Live" clId="Web-{BD089336-FE61-4B3B-9CDA-EC331BD6B718}" dt="2021-04-21T18:12:09.336" v="22"/>
        <pc:sldMkLst>
          <pc:docMk/>
          <pc:sldMk cId="2658880381" sldId="279"/>
        </pc:sldMkLst>
      </pc:sldChg>
    </pc:docChg>
  </pc:docChgLst>
  <pc:docChgLst>
    <pc:chgData name="Guest User" providerId="Windows Live" clId="Web-{4AEE1ABA-1775-44E3-9A55-9CF8DB86EBB3}"/>
    <pc:docChg chg="modSld">
      <pc:chgData name="Guest User" userId="" providerId="Windows Live" clId="Web-{4AEE1ABA-1775-44E3-9A55-9CF8DB86EBB3}" dt="2021-04-05T23:30:11.539" v="3" actId="20577"/>
      <pc:docMkLst>
        <pc:docMk/>
      </pc:docMkLst>
      <pc:sldChg chg="modSp">
        <pc:chgData name="Guest User" userId="" providerId="Windows Live" clId="Web-{4AEE1ABA-1775-44E3-9A55-9CF8DB86EBB3}" dt="2021-04-05T23:30:11.539" v="3" actId="20577"/>
        <pc:sldMkLst>
          <pc:docMk/>
          <pc:sldMk cId="231881166" sldId="271"/>
        </pc:sldMkLst>
        <pc:spChg chg="mod">
          <ac:chgData name="Guest User" userId="" providerId="Windows Live" clId="Web-{4AEE1ABA-1775-44E3-9A55-9CF8DB86EBB3}" dt="2021-04-05T23:30:11.539" v="3" actId="20577"/>
          <ac:spMkLst>
            <pc:docMk/>
            <pc:sldMk cId="231881166" sldId="271"/>
            <ac:spMk id="4" creationId="{6D61A21C-618E-4189-9426-382EC750D8D1}"/>
          </ac:spMkLst>
        </pc:spChg>
      </pc:sldChg>
    </pc:docChg>
  </pc:docChgLst>
  <pc:docChgLst>
    <pc:chgData name="Sarah Z" userId="c256aa400a043f74" providerId="Windows Live" clId="Web-{FF26E248-0ABA-45DB-8865-265A07934F84}"/>
    <pc:docChg chg="addSld delSld modSld addMainMaster">
      <pc:chgData name="Sarah Z" userId="c256aa400a043f74" providerId="Windows Live" clId="Web-{FF26E248-0ABA-45DB-8865-265A07934F84}" dt="2021-04-19T23:32:16.324" v="181" actId="20577"/>
      <pc:docMkLst>
        <pc:docMk/>
      </pc:docMkLst>
      <pc:sldChg chg="addSp delSp modSp">
        <pc:chgData name="Sarah Z" userId="c256aa400a043f74" providerId="Windows Live" clId="Web-{FF26E248-0ABA-45DB-8865-265A07934F84}" dt="2021-04-19T23:03:18.964" v="37" actId="1076"/>
        <pc:sldMkLst>
          <pc:docMk/>
          <pc:sldMk cId="916567761" sldId="257"/>
        </pc:sldMkLst>
        <pc:picChg chg="add mod">
          <ac:chgData name="Sarah Z" userId="c256aa400a043f74" providerId="Windows Live" clId="Web-{FF26E248-0ABA-45DB-8865-265A07934F84}" dt="2021-04-19T23:03:18.964" v="37" actId="1076"/>
          <ac:picMkLst>
            <pc:docMk/>
            <pc:sldMk cId="916567761" sldId="257"/>
            <ac:picMk id="2" creationId="{713723D4-94C2-4B29-91D9-417E5F92E178}"/>
          </ac:picMkLst>
        </pc:picChg>
        <pc:picChg chg="del">
          <ac:chgData name="Sarah Z" userId="c256aa400a043f74" providerId="Windows Live" clId="Web-{FF26E248-0ABA-45DB-8865-265A07934F84}" dt="2021-04-19T23:03:15.729" v="35"/>
          <ac:picMkLst>
            <pc:docMk/>
            <pc:sldMk cId="916567761" sldId="257"/>
            <ac:picMk id="17" creationId="{E3002AE6-2915-4880-83F3-0BC5F673FC29}"/>
          </ac:picMkLst>
        </pc:picChg>
      </pc:sldChg>
      <pc:sldChg chg="del">
        <pc:chgData name="Sarah Z" userId="c256aa400a043f74" providerId="Windows Live" clId="Web-{FF26E248-0ABA-45DB-8865-265A07934F84}" dt="2021-04-19T23:03:13.761" v="34"/>
        <pc:sldMkLst>
          <pc:docMk/>
          <pc:sldMk cId="3641969526" sldId="258"/>
        </pc:sldMkLst>
      </pc:sldChg>
      <pc:sldChg chg="del">
        <pc:chgData name="Sarah Z" userId="c256aa400a043f74" providerId="Windows Live" clId="Web-{FF26E248-0ABA-45DB-8865-265A07934F84}" dt="2021-04-19T23:03:02.870" v="31"/>
        <pc:sldMkLst>
          <pc:docMk/>
          <pc:sldMk cId="1415216069" sldId="259"/>
        </pc:sldMkLst>
      </pc:sldChg>
      <pc:sldChg chg="del">
        <pc:chgData name="Sarah Z" userId="c256aa400a043f74" providerId="Windows Live" clId="Web-{FF26E248-0ABA-45DB-8865-265A07934F84}" dt="2021-04-19T23:00:47.460" v="3"/>
        <pc:sldMkLst>
          <pc:docMk/>
          <pc:sldMk cId="1544904948" sldId="260"/>
        </pc:sldMkLst>
      </pc:sldChg>
      <pc:sldChg chg="modSp">
        <pc:chgData name="Sarah Z" userId="c256aa400a043f74" providerId="Windows Live" clId="Web-{FF26E248-0ABA-45DB-8865-265A07934F84}" dt="2021-04-19T23:04:51.170" v="65" actId="1076"/>
        <pc:sldMkLst>
          <pc:docMk/>
          <pc:sldMk cId="147483347" sldId="264"/>
        </pc:sldMkLst>
        <pc:spChg chg="mod">
          <ac:chgData name="Sarah Z" userId="c256aa400a043f74" providerId="Windows Live" clId="Web-{FF26E248-0ABA-45DB-8865-265A07934F84}" dt="2021-04-19T23:03:58.152" v="51" actId="20577"/>
          <ac:spMkLst>
            <pc:docMk/>
            <pc:sldMk cId="147483347" sldId="264"/>
            <ac:spMk id="11" creationId="{3AA3D622-7223-1646-8870-BB0DEE2CA25E}"/>
          </ac:spMkLst>
        </pc:spChg>
        <pc:spChg chg="mod">
          <ac:chgData name="Sarah Z" userId="c256aa400a043f74" providerId="Windows Live" clId="Web-{FF26E248-0ABA-45DB-8865-265A07934F84}" dt="2021-04-19T23:04:38.248" v="63" actId="1076"/>
          <ac:spMkLst>
            <pc:docMk/>
            <pc:sldMk cId="147483347" sldId="264"/>
            <ac:spMk id="18" creationId="{E614A9AA-BBE2-3A4F-A3C1-7A982C73EB0F}"/>
          </ac:spMkLst>
        </pc:spChg>
        <pc:grpChg chg="mod">
          <ac:chgData name="Sarah Z" userId="c256aa400a043f74" providerId="Windows Live" clId="Web-{FF26E248-0ABA-45DB-8865-265A07934F84}" dt="2021-04-19T23:04:13.840" v="55" actId="1076"/>
          <ac:grpSpMkLst>
            <pc:docMk/>
            <pc:sldMk cId="147483347" sldId="264"/>
            <ac:grpSpMk id="8" creationId="{F6CF15B3-56C8-424D-96C0-3D9D4F73196B}"/>
          </ac:grpSpMkLst>
        </pc:grpChg>
        <pc:grpChg chg="mod">
          <ac:chgData name="Sarah Z" userId="c256aa400a043f74" providerId="Windows Live" clId="Web-{FF26E248-0ABA-45DB-8865-265A07934F84}" dt="2021-04-19T23:04:43.357" v="64" actId="14100"/>
          <ac:grpSpMkLst>
            <pc:docMk/>
            <pc:sldMk cId="147483347" sldId="264"/>
            <ac:grpSpMk id="17" creationId="{C66A9EAF-B372-F94B-BB42-CEF39D41AB6E}"/>
          </ac:grpSpMkLst>
        </pc:grpChg>
        <pc:picChg chg="mod">
          <ac:chgData name="Sarah Z" userId="c256aa400a043f74" providerId="Windows Live" clId="Web-{FF26E248-0ABA-45DB-8865-265A07934F84}" dt="2021-04-19T23:04:51.170" v="65" actId="1076"/>
          <ac:picMkLst>
            <pc:docMk/>
            <pc:sldMk cId="147483347" sldId="264"/>
            <ac:picMk id="22" creationId="{A7760F2D-7745-5444-A400-4EA7646BAC72}"/>
          </ac:picMkLst>
        </pc:picChg>
      </pc:sldChg>
      <pc:sldChg chg="addSp delSp modSp">
        <pc:chgData name="Sarah Z" userId="c256aa400a043f74" providerId="Windows Live" clId="Web-{FF26E248-0ABA-45DB-8865-265A07934F84}" dt="2021-04-19T23:08:06.597" v="163" actId="14100"/>
        <pc:sldMkLst>
          <pc:docMk/>
          <pc:sldMk cId="3668461076" sldId="272"/>
        </pc:sldMkLst>
        <pc:spChg chg="add mod">
          <ac:chgData name="Sarah Z" userId="c256aa400a043f74" providerId="Windows Live" clId="Web-{FF26E248-0ABA-45DB-8865-265A07934F84}" dt="2021-04-19T23:06:58.158" v="111" actId="1076"/>
          <ac:spMkLst>
            <pc:docMk/>
            <pc:sldMk cId="3668461076" sldId="272"/>
            <ac:spMk id="2" creationId="{4621CB2F-B656-4CEE-A41D-43038AC2B42E}"/>
          </ac:spMkLst>
        </pc:spChg>
        <pc:spChg chg="add mod">
          <ac:chgData name="Sarah Z" userId="c256aa400a043f74" providerId="Windows Live" clId="Web-{FF26E248-0ABA-45DB-8865-265A07934F84}" dt="2021-04-19T23:07:27.300" v="152" actId="20577"/>
          <ac:spMkLst>
            <pc:docMk/>
            <pc:sldMk cId="3668461076" sldId="272"/>
            <ac:spMk id="6" creationId="{56D3BAF4-7B83-48DE-850A-C524536706A2}"/>
          </ac:spMkLst>
        </pc:spChg>
        <pc:picChg chg="del">
          <ac:chgData name="Sarah Z" userId="c256aa400a043f74" providerId="Windows Live" clId="Web-{FF26E248-0ABA-45DB-8865-265A07934F84}" dt="2021-04-19T23:06:37.220" v="72"/>
          <ac:picMkLst>
            <pc:docMk/>
            <pc:sldMk cId="3668461076" sldId="272"/>
            <ac:picMk id="4" creationId="{66A841CE-7849-4D2C-BFA3-62DBF20102F7}"/>
          </ac:picMkLst>
        </pc:picChg>
        <pc:picChg chg="mod">
          <ac:chgData name="Sarah Z" userId="c256aa400a043f74" providerId="Windows Live" clId="Web-{FF26E248-0ABA-45DB-8865-265A07934F84}" dt="2021-04-19T23:07:03.486" v="113" actId="14100"/>
          <ac:picMkLst>
            <pc:docMk/>
            <pc:sldMk cId="3668461076" sldId="272"/>
            <ac:picMk id="7" creationId="{D49D6E7B-F6A9-49FD-9815-80E5D6BA9FBB}"/>
          </ac:picMkLst>
        </pc:picChg>
        <pc:picChg chg="del">
          <ac:chgData name="Sarah Z" userId="c256aa400a043f74" providerId="Windows Live" clId="Web-{FF26E248-0ABA-45DB-8865-265A07934F84}" dt="2021-04-19T23:07:09.658" v="115"/>
          <ac:picMkLst>
            <pc:docMk/>
            <pc:sldMk cId="3668461076" sldId="272"/>
            <ac:picMk id="13" creationId="{39822976-124B-4541-BBD8-6EFFBFD771B5}"/>
          </ac:picMkLst>
        </pc:picChg>
        <pc:picChg chg="mod">
          <ac:chgData name="Sarah Z" userId="c256aa400a043f74" providerId="Windows Live" clId="Web-{FF26E248-0ABA-45DB-8865-265A07934F84}" dt="2021-04-19T23:08:06.597" v="163" actId="14100"/>
          <ac:picMkLst>
            <pc:docMk/>
            <pc:sldMk cId="3668461076" sldId="272"/>
            <ac:picMk id="17" creationId="{F02D9FCD-F7A9-413E-8C5F-5E3ED8F27FEF}"/>
          </ac:picMkLst>
        </pc:picChg>
      </pc:sldChg>
      <pc:sldChg chg="addSp modSp">
        <pc:chgData name="Sarah Z" userId="c256aa400a043f74" providerId="Windows Live" clId="Web-{FF26E248-0ABA-45DB-8865-265A07934F84}" dt="2021-04-19T23:32:16.324" v="181" actId="20577"/>
        <pc:sldMkLst>
          <pc:docMk/>
          <pc:sldMk cId="3746871964" sldId="273"/>
        </pc:sldMkLst>
        <pc:spChg chg="add mod">
          <ac:chgData name="Sarah Z" userId="c256aa400a043f74" providerId="Windows Live" clId="Web-{FF26E248-0ABA-45DB-8865-265A07934F84}" dt="2021-04-19T23:08:32.551" v="172" actId="1076"/>
          <ac:spMkLst>
            <pc:docMk/>
            <pc:sldMk cId="3746871964" sldId="273"/>
            <ac:spMk id="6" creationId="{91A46FF2-F47B-430B-9DE8-763C6E36D5ED}"/>
          </ac:spMkLst>
        </pc:spChg>
        <pc:spChg chg="add mod">
          <ac:chgData name="Sarah Z" userId="c256aa400a043f74" providerId="Windows Live" clId="Web-{FF26E248-0ABA-45DB-8865-265A07934F84}" dt="2021-04-19T23:32:16.324" v="181" actId="20577"/>
          <ac:spMkLst>
            <pc:docMk/>
            <pc:sldMk cId="3746871964" sldId="273"/>
            <ac:spMk id="8" creationId="{248D7277-E1E6-41E4-AA44-B04207496310}"/>
          </ac:spMkLst>
        </pc:spChg>
        <pc:picChg chg="mod modCrop">
          <ac:chgData name="Sarah Z" userId="c256aa400a043f74" providerId="Windows Live" clId="Web-{FF26E248-0ABA-45DB-8865-265A07934F84}" dt="2021-04-19T23:09:02.255" v="179" actId="1076"/>
          <ac:picMkLst>
            <pc:docMk/>
            <pc:sldMk cId="3746871964" sldId="273"/>
            <ac:picMk id="3" creationId="{9F7F61A7-FDC5-40D9-A926-64A50F3A0B7C}"/>
          </ac:picMkLst>
        </pc:picChg>
        <pc:picChg chg="mod modCrop">
          <ac:chgData name="Sarah Z" userId="c256aa400a043f74" providerId="Windows Live" clId="Web-{FF26E248-0ABA-45DB-8865-265A07934F84}" dt="2021-04-19T23:08:54.614" v="177" actId="14100"/>
          <ac:picMkLst>
            <pc:docMk/>
            <pc:sldMk cId="3746871964" sldId="273"/>
            <ac:picMk id="4" creationId="{0650A12C-33C9-4466-956B-FDB3A66768D4}"/>
          </ac:picMkLst>
        </pc:picChg>
      </pc:sldChg>
      <pc:sldChg chg="del">
        <pc:chgData name="Sarah Z" userId="c256aa400a043f74" providerId="Windows Live" clId="Web-{FF26E248-0ABA-45DB-8865-265A07934F84}" dt="2021-04-19T22:57:39.768" v="1"/>
        <pc:sldMkLst>
          <pc:docMk/>
          <pc:sldMk cId="3019490439" sldId="274"/>
        </pc:sldMkLst>
      </pc:sldChg>
      <pc:sldChg chg="add">
        <pc:chgData name="Sarah Z" userId="c256aa400a043f74" providerId="Windows Live" clId="Web-{FF26E248-0ABA-45DB-8865-265A07934F84}" dt="2021-04-19T22:57:33.596" v="0"/>
        <pc:sldMkLst>
          <pc:docMk/>
          <pc:sldMk cId="2394052637" sldId="275"/>
        </pc:sldMkLst>
      </pc:sldChg>
      <pc:sldChg chg="addSp delSp modSp add">
        <pc:chgData name="Sarah Z" userId="c256aa400a043f74" providerId="Windows Live" clId="Web-{FF26E248-0ABA-45DB-8865-265A07934F84}" dt="2021-04-19T23:02:19.353" v="24" actId="1076"/>
        <pc:sldMkLst>
          <pc:docMk/>
          <pc:sldMk cId="806506772" sldId="276"/>
        </pc:sldMkLst>
        <pc:spChg chg="mod">
          <ac:chgData name="Sarah Z" userId="c256aa400a043f74" providerId="Windows Live" clId="Web-{FF26E248-0ABA-45DB-8865-265A07934F84}" dt="2021-04-19T23:02:17.212" v="23" actId="1076"/>
          <ac:spMkLst>
            <pc:docMk/>
            <pc:sldMk cId="806506772" sldId="276"/>
            <ac:spMk id="20" creationId="{3160B1DD-B35D-4996-93ED-D5799740BAEB}"/>
          </ac:spMkLst>
        </pc:spChg>
        <pc:picChg chg="add mod">
          <ac:chgData name="Sarah Z" userId="c256aa400a043f74" providerId="Windows Live" clId="Web-{FF26E248-0ABA-45DB-8865-265A07934F84}" dt="2021-04-19T23:02:19.353" v="24" actId="1076"/>
          <ac:picMkLst>
            <pc:docMk/>
            <pc:sldMk cId="806506772" sldId="276"/>
            <ac:picMk id="2" creationId="{B35C4DD5-87EE-4656-A50E-76952F2F4201}"/>
          </ac:picMkLst>
        </pc:picChg>
        <pc:picChg chg="mod">
          <ac:chgData name="Sarah Z" userId="c256aa400a043f74" providerId="Windows Live" clId="Web-{FF26E248-0ABA-45DB-8865-265A07934F84}" dt="2021-04-19T23:01:03.101" v="7" actId="14100"/>
          <ac:picMkLst>
            <pc:docMk/>
            <pc:sldMk cId="806506772" sldId="276"/>
            <ac:picMk id="4" creationId="{6176BF61-F68E-C947-9D20-FBD71C5D7ECE}"/>
          </ac:picMkLst>
        </pc:picChg>
        <pc:picChg chg="del">
          <ac:chgData name="Sarah Z" userId="c256aa400a043f74" providerId="Windows Live" clId="Web-{FF26E248-0ABA-45DB-8865-265A07934F84}" dt="2021-04-19T23:01:06.476" v="8"/>
          <ac:picMkLst>
            <pc:docMk/>
            <pc:sldMk cId="806506772" sldId="276"/>
            <ac:picMk id="17" creationId="{E3002AE6-2915-4880-83F3-0BC5F673FC29}"/>
          </ac:picMkLst>
        </pc:picChg>
        <pc:cxnChg chg="mod">
          <ac:chgData name="Sarah Z" userId="c256aa400a043f74" providerId="Windows Live" clId="Web-{FF26E248-0ABA-45DB-8865-265A07934F84}" dt="2021-04-19T23:02:04.931" v="18" actId="1076"/>
          <ac:cxnSpMkLst>
            <pc:docMk/>
            <pc:sldMk cId="806506772" sldId="276"/>
            <ac:cxnSpMk id="3" creationId="{C7CF0C01-BB97-4F69-B260-06852AD184D3}"/>
          </ac:cxnSpMkLst>
        </pc:cxnChg>
      </pc:sldChg>
      <pc:sldChg chg="addSp delSp modSp add">
        <pc:chgData name="Sarah Z" userId="c256aa400a043f74" providerId="Windows Live" clId="Web-{FF26E248-0ABA-45DB-8865-265A07934F84}" dt="2021-04-19T23:03:09.776" v="33" actId="1076"/>
        <pc:sldMkLst>
          <pc:docMk/>
          <pc:sldMk cId="1774948715" sldId="277"/>
        </pc:sldMkLst>
        <pc:spChg chg="mod">
          <ac:chgData name="Sarah Z" userId="c256aa400a043f74" providerId="Windows Live" clId="Web-{FF26E248-0ABA-45DB-8865-265A07934F84}" dt="2021-04-19T23:02:58.245" v="30" actId="1076"/>
          <ac:spMkLst>
            <pc:docMk/>
            <pc:sldMk cId="1774948715" sldId="277"/>
            <ac:spMk id="20" creationId="{3160B1DD-B35D-4996-93ED-D5799740BAEB}"/>
          </ac:spMkLst>
        </pc:spChg>
        <pc:picChg chg="add mod">
          <ac:chgData name="Sarah Z" userId="c256aa400a043f74" providerId="Windows Live" clId="Web-{FF26E248-0ABA-45DB-8865-265A07934F84}" dt="2021-04-19T23:03:09.776" v="33" actId="1076"/>
          <ac:picMkLst>
            <pc:docMk/>
            <pc:sldMk cId="1774948715" sldId="277"/>
            <ac:picMk id="2" creationId="{BB51CDA1-2E1A-4AB8-8EF2-0981723C5463}"/>
          </ac:picMkLst>
        </pc:picChg>
        <pc:picChg chg="mod">
          <ac:chgData name="Sarah Z" userId="c256aa400a043f74" providerId="Windows Live" clId="Web-{FF26E248-0ABA-45DB-8865-265A07934F84}" dt="2021-04-19T23:02:52.213" v="29" actId="14100"/>
          <ac:picMkLst>
            <pc:docMk/>
            <pc:sldMk cId="1774948715" sldId="277"/>
            <ac:picMk id="6" creationId="{46833CF7-898C-2144-8BFF-4D359474A4D7}"/>
          </ac:picMkLst>
        </pc:picChg>
        <pc:picChg chg="del">
          <ac:chgData name="Sarah Z" userId="c256aa400a043f74" providerId="Windows Live" clId="Web-{FF26E248-0ABA-45DB-8865-265A07934F84}" dt="2021-04-19T23:02:44.807" v="27"/>
          <ac:picMkLst>
            <pc:docMk/>
            <pc:sldMk cId="1774948715" sldId="277"/>
            <ac:picMk id="17" creationId="{E3002AE6-2915-4880-83F3-0BC5F673FC29}"/>
          </ac:picMkLst>
        </pc:picChg>
      </pc:sldChg>
      <pc:sldMasterChg chg="add addSldLayout">
        <pc:chgData name="Sarah Z" userId="c256aa400a043f74" providerId="Windows Live" clId="Web-{FF26E248-0ABA-45DB-8865-265A07934F84}" dt="2021-04-19T23:00:44.632" v="2"/>
        <pc:sldMasterMkLst>
          <pc:docMk/>
          <pc:sldMasterMk cId="1224710218" sldId="2147483648"/>
        </pc:sldMasterMkLst>
        <pc:sldLayoutChg chg="add">
          <pc:chgData name="Sarah Z" userId="c256aa400a043f74" providerId="Windows Live" clId="Web-{FF26E248-0ABA-45DB-8865-265A07934F84}" dt="2021-04-19T23:00:44.632" v="2"/>
          <pc:sldLayoutMkLst>
            <pc:docMk/>
            <pc:sldMasterMk cId="1224710218" sldId="2147483648"/>
            <pc:sldLayoutMk cId="3498465484" sldId="2147483649"/>
          </pc:sldLayoutMkLst>
        </pc:sldLayoutChg>
        <pc:sldLayoutChg chg="add">
          <pc:chgData name="Sarah Z" userId="c256aa400a043f74" providerId="Windows Live" clId="Web-{FF26E248-0ABA-45DB-8865-265A07934F84}" dt="2021-04-19T23:00:44.632" v="2"/>
          <pc:sldLayoutMkLst>
            <pc:docMk/>
            <pc:sldMasterMk cId="1224710218" sldId="2147483648"/>
            <pc:sldLayoutMk cId="3171636170" sldId="2147483650"/>
          </pc:sldLayoutMkLst>
        </pc:sldLayoutChg>
        <pc:sldLayoutChg chg="add">
          <pc:chgData name="Sarah Z" userId="c256aa400a043f74" providerId="Windows Live" clId="Web-{FF26E248-0ABA-45DB-8865-265A07934F84}" dt="2021-04-19T23:00:44.632" v="2"/>
          <pc:sldLayoutMkLst>
            <pc:docMk/>
            <pc:sldMasterMk cId="1224710218" sldId="2147483648"/>
            <pc:sldLayoutMk cId="364845271" sldId="2147483651"/>
          </pc:sldLayoutMkLst>
        </pc:sldLayoutChg>
        <pc:sldLayoutChg chg="add">
          <pc:chgData name="Sarah Z" userId="c256aa400a043f74" providerId="Windows Live" clId="Web-{FF26E248-0ABA-45DB-8865-265A07934F84}" dt="2021-04-19T23:00:44.632" v="2"/>
          <pc:sldLayoutMkLst>
            <pc:docMk/>
            <pc:sldMasterMk cId="1224710218" sldId="2147483648"/>
            <pc:sldLayoutMk cId="3209120307" sldId="2147483652"/>
          </pc:sldLayoutMkLst>
        </pc:sldLayoutChg>
        <pc:sldLayoutChg chg="add">
          <pc:chgData name="Sarah Z" userId="c256aa400a043f74" providerId="Windows Live" clId="Web-{FF26E248-0ABA-45DB-8865-265A07934F84}" dt="2021-04-19T23:00:44.632" v="2"/>
          <pc:sldLayoutMkLst>
            <pc:docMk/>
            <pc:sldMasterMk cId="1224710218" sldId="2147483648"/>
            <pc:sldLayoutMk cId="41825124" sldId="2147483653"/>
          </pc:sldLayoutMkLst>
        </pc:sldLayoutChg>
        <pc:sldLayoutChg chg="add">
          <pc:chgData name="Sarah Z" userId="c256aa400a043f74" providerId="Windows Live" clId="Web-{FF26E248-0ABA-45DB-8865-265A07934F84}" dt="2021-04-19T23:00:44.632" v="2"/>
          <pc:sldLayoutMkLst>
            <pc:docMk/>
            <pc:sldMasterMk cId="1224710218" sldId="2147483648"/>
            <pc:sldLayoutMk cId="2243771414" sldId="2147483654"/>
          </pc:sldLayoutMkLst>
        </pc:sldLayoutChg>
        <pc:sldLayoutChg chg="add">
          <pc:chgData name="Sarah Z" userId="c256aa400a043f74" providerId="Windows Live" clId="Web-{FF26E248-0ABA-45DB-8865-265A07934F84}" dt="2021-04-19T23:00:44.632" v="2"/>
          <pc:sldLayoutMkLst>
            <pc:docMk/>
            <pc:sldMasterMk cId="1224710218" sldId="2147483648"/>
            <pc:sldLayoutMk cId="1872190295" sldId="2147483655"/>
          </pc:sldLayoutMkLst>
        </pc:sldLayoutChg>
        <pc:sldLayoutChg chg="add">
          <pc:chgData name="Sarah Z" userId="c256aa400a043f74" providerId="Windows Live" clId="Web-{FF26E248-0ABA-45DB-8865-265A07934F84}" dt="2021-04-19T23:00:44.632" v="2"/>
          <pc:sldLayoutMkLst>
            <pc:docMk/>
            <pc:sldMasterMk cId="1224710218" sldId="2147483648"/>
            <pc:sldLayoutMk cId="1993639777" sldId="2147483656"/>
          </pc:sldLayoutMkLst>
        </pc:sldLayoutChg>
        <pc:sldLayoutChg chg="add">
          <pc:chgData name="Sarah Z" userId="c256aa400a043f74" providerId="Windows Live" clId="Web-{FF26E248-0ABA-45DB-8865-265A07934F84}" dt="2021-04-19T23:00:44.632" v="2"/>
          <pc:sldLayoutMkLst>
            <pc:docMk/>
            <pc:sldMasterMk cId="1224710218" sldId="2147483648"/>
            <pc:sldLayoutMk cId="1220777094" sldId="2147483657"/>
          </pc:sldLayoutMkLst>
        </pc:sldLayoutChg>
        <pc:sldLayoutChg chg="add">
          <pc:chgData name="Sarah Z" userId="c256aa400a043f74" providerId="Windows Live" clId="Web-{FF26E248-0ABA-45DB-8865-265A07934F84}" dt="2021-04-19T23:00:44.632" v="2"/>
          <pc:sldLayoutMkLst>
            <pc:docMk/>
            <pc:sldMasterMk cId="1224710218" sldId="2147483648"/>
            <pc:sldLayoutMk cId="2036459601" sldId="2147483658"/>
          </pc:sldLayoutMkLst>
        </pc:sldLayoutChg>
        <pc:sldLayoutChg chg="add">
          <pc:chgData name="Sarah Z" userId="c256aa400a043f74" providerId="Windows Live" clId="Web-{FF26E248-0ABA-45DB-8865-265A07934F84}" dt="2021-04-19T23:00:44.632" v="2"/>
          <pc:sldLayoutMkLst>
            <pc:docMk/>
            <pc:sldMasterMk cId="1224710218" sldId="2147483648"/>
            <pc:sldLayoutMk cId="3243343240"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13_8EB2581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13_8EB2581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2</c:v>
                </c:pt>
              </c:strCache>
            </c:strRef>
          </c:tx>
          <c:spPr>
            <a:solidFill>
              <a:srgbClr val="2F7E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exp"/>
            <c:dispRSqr val="0"/>
            <c:dispEq val="0"/>
          </c:trendline>
          <c:cat>
            <c:strRef>
              <c:f>Sheet1!$A$2:$A$7</c:f>
              <c:strCache>
                <c:ptCount val="6"/>
                <c:pt idx="0">
                  <c:v>Dec 2015</c:v>
                </c:pt>
                <c:pt idx="1">
                  <c:v>Dec 2016</c:v>
                </c:pt>
                <c:pt idx="2">
                  <c:v>Dec 2017</c:v>
                </c:pt>
                <c:pt idx="3">
                  <c:v>Dec 2018</c:v>
                </c:pt>
                <c:pt idx="4">
                  <c:v>Dec 2019</c:v>
                </c:pt>
                <c:pt idx="5">
                  <c:v>Dec 2020</c:v>
                </c:pt>
              </c:strCache>
            </c:strRef>
          </c:cat>
          <c:val>
            <c:numRef>
              <c:f>Sheet1!$B$2:$B$7</c:f>
              <c:numCache>
                <c:formatCode>General</c:formatCode>
                <c:ptCount val="6"/>
                <c:pt idx="0">
                  <c:v>812</c:v>
                </c:pt>
                <c:pt idx="1">
                  <c:v>758</c:v>
                </c:pt>
                <c:pt idx="2">
                  <c:v>948</c:v>
                </c:pt>
                <c:pt idx="3">
                  <c:v>1168</c:v>
                </c:pt>
                <c:pt idx="4">
                  <c:v>1264</c:v>
                </c:pt>
                <c:pt idx="5">
                  <c:v>1392</c:v>
                </c:pt>
              </c:numCache>
            </c:numRef>
          </c:val>
          <c:extLst>
            <c:ext xmlns:c16="http://schemas.microsoft.com/office/drawing/2014/chart" uri="{C3380CC4-5D6E-409C-BE32-E72D297353CC}">
              <c16:uniqueId val="{00000000-2227-40CE-B464-0D4330A6C680}"/>
            </c:ext>
          </c:extLst>
        </c:ser>
        <c:dLbls>
          <c:showLegendKey val="0"/>
          <c:showVal val="0"/>
          <c:showCatName val="0"/>
          <c:showSerName val="0"/>
          <c:showPercent val="0"/>
          <c:showBubbleSize val="0"/>
        </c:dLbls>
        <c:gapWidth val="117"/>
        <c:overlap val="-38"/>
        <c:axId val="1023059807"/>
        <c:axId val="1023051487"/>
      </c:barChart>
      <c:catAx>
        <c:axId val="1023059807"/>
        <c:scaling>
          <c:orientation val="minMax"/>
        </c:scaling>
        <c:delete val="0"/>
        <c:axPos val="b"/>
        <c:numFmt formatCode="@" sourceLinked="0"/>
        <c:majorTickMark val="none"/>
        <c:minorTickMark val="none"/>
        <c:tickLblPos val="low"/>
        <c:spPr>
          <a:noFill/>
          <a:ln w="9525" cap="flat" cmpd="sng" algn="ctr">
            <a:solidFill>
              <a:srgbClr val="2F7EA1"/>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en-US"/>
          </a:p>
        </c:txPr>
        <c:crossAx val="1023051487"/>
        <c:crosses val="autoZero"/>
        <c:auto val="1"/>
        <c:lblAlgn val="ctr"/>
        <c:lblOffset val="0"/>
        <c:noMultiLvlLbl val="0"/>
      </c:catAx>
      <c:valAx>
        <c:axId val="1023051487"/>
        <c:scaling>
          <c:orientation val="minMax"/>
        </c:scaling>
        <c:delete val="0"/>
        <c:axPos val="l"/>
        <c:numFmt formatCode="General" sourceLinked="1"/>
        <c:majorTickMark val="none"/>
        <c:minorTickMark val="none"/>
        <c:tickLblPos val="nextTo"/>
        <c:spPr>
          <a:noFill/>
          <a:ln>
            <a:solidFill>
              <a:srgbClr val="2F7EA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059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76703237642394E-2"/>
          <c:y val="6.7871115811832305E-2"/>
          <c:w val="0.84755896284191568"/>
          <c:h val="0.7109501810463229"/>
        </c:manualLayout>
      </c:layout>
      <c:lineChart>
        <c:grouping val="standard"/>
        <c:varyColors val="0"/>
        <c:ser>
          <c:idx val="0"/>
          <c:order val="0"/>
          <c:tx>
            <c:strRef>
              <c:f>Sheet1!$B$1</c:f>
              <c:strCache>
                <c:ptCount val="1"/>
                <c:pt idx="0">
                  <c:v>Close</c:v>
                </c:pt>
              </c:strCache>
            </c:strRef>
          </c:tx>
          <c:spPr>
            <a:ln w="22225" cap="rnd">
              <a:solidFill>
                <a:srgbClr val="2F7EA1"/>
              </a:solidFill>
              <a:round/>
            </a:ln>
            <a:effectLst/>
          </c:spPr>
          <c:marker>
            <c:symbol val="none"/>
          </c:marker>
          <c:trendline>
            <c:spPr>
              <a:ln w="19050" cap="rnd">
                <a:solidFill>
                  <a:schemeClr val="accent1"/>
                </a:solidFill>
                <a:prstDash val="sysDot"/>
              </a:ln>
              <a:effectLst/>
            </c:spPr>
            <c:trendlineType val="linear"/>
            <c:dispRSqr val="0"/>
            <c:dispEq val="0"/>
          </c:trendline>
          <c:cat>
            <c:numRef>
              <c:f>Sheet1!$A$2:$A$252</c:f>
              <c:numCache>
                <c:formatCode>m/d/yy</c:formatCode>
                <c:ptCount val="251"/>
                <c:pt idx="0">
                  <c:v>43934</c:v>
                </c:pt>
                <c:pt idx="1">
                  <c:v>43935</c:v>
                </c:pt>
                <c:pt idx="2">
                  <c:v>43936</c:v>
                </c:pt>
                <c:pt idx="3">
                  <c:v>43937</c:v>
                </c:pt>
                <c:pt idx="4">
                  <c:v>43938</c:v>
                </c:pt>
                <c:pt idx="5">
                  <c:v>43941</c:v>
                </c:pt>
                <c:pt idx="6">
                  <c:v>43942</c:v>
                </c:pt>
                <c:pt idx="7">
                  <c:v>43943</c:v>
                </c:pt>
                <c:pt idx="8">
                  <c:v>43944</c:v>
                </c:pt>
                <c:pt idx="9">
                  <c:v>43945</c:v>
                </c:pt>
                <c:pt idx="10">
                  <c:v>43948</c:v>
                </c:pt>
                <c:pt idx="11">
                  <c:v>43949</c:v>
                </c:pt>
                <c:pt idx="12">
                  <c:v>43950</c:v>
                </c:pt>
                <c:pt idx="13">
                  <c:v>43951</c:v>
                </c:pt>
                <c:pt idx="14">
                  <c:v>43952</c:v>
                </c:pt>
                <c:pt idx="15">
                  <c:v>43955</c:v>
                </c:pt>
                <c:pt idx="16">
                  <c:v>43956</c:v>
                </c:pt>
                <c:pt idx="17">
                  <c:v>43957</c:v>
                </c:pt>
                <c:pt idx="18">
                  <c:v>43958</c:v>
                </c:pt>
                <c:pt idx="19">
                  <c:v>43959</c:v>
                </c:pt>
                <c:pt idx="20">
                  <c:v>43962</c:v>
                </c:pt>
                <c:pt idx="21">
                  <c:v>43963</c:v>
                </c:pt>
                <c:pt idx="22">
                  <c:v>43964</c:v>
                </c:pt>
                <c:pt idx="23">
                  <c:v>43965</c:v>
                </c:pt>
                <c:pt idx="24">
                  <c:v>43966</c:v>
                </c:pt>
                <c:pt idx="25">
                  <c:v>43969</c:v>
                </c:pt>
                <c:pt idx="26">
                  <c:v>43970</c:v>
                </c:pt>
                <c:pt idx="27">
                  <c:v>43971</c:v>
                </c:pt>
                <c:pt idx="28">
                  <c:v>43972</c:v>
                </c:pt>
                <c:pt idx="29">
                  <c:v>43973</c:v>
                </c:pt>
                <c:pt idx="30">
                  <c:v>43977</c:v>
                </c:pt>
                <c:pt idx="31">
                  <c:v>43978</c:v>
                </c:pt>
                <c:pt idx="32">
                  <c:v>43979</c:v>
                </c:pt>
                <c:pt idx="33">
                  <c:v>43980</c:v>
                </c:pt>
                <c:pt idx="34">
                  <c:v>43983</c:v>
                </c:pt>
                <c:pt idx="35">
                  <c:v>43984</c:v>
                </c:pt>
                <c:pt idx="36">
                  <c:v>43985</c:v>
                </c:pt>
                <c:pt idx="37">
                  <c:v>43986</c:v>
                </c:pt>
                <c:pt idx="38">
                  <c:v>43987</c:v>
                </c:pt>
                <c:pt idx="39">
                  <c:v>43990</c:v>
                </c:pt>
                <c:pt idx="40">
                  <c:v>43991</c:v>
                </c:pt>
                <c:pt idx="41">
                  <c:v>43992</c:v>
                </c:pt>
                <c:pt idx="42">
                  <c:v>43993</c:v>
                </c:pt>
                <c:pt idx="43">
                  <c:v>43994</c:v>
                </c:pt>
                <c:pt idx="44">
                  <c:v>43997</c:v>
                </c:pt>
                <c:pt idx="45">
                  <c:v>43998</c:v>
                </c:pt>
                <c:pt idx="46">
                  <c:v>43999</c:v>
                </c:pt>
                <c:pt idx="47">
                  <c:v>44000</c:v>
                </c:pt>
                <c:pt idx="48">
                  <c:v>44001</c:v>
                </c:pt>
                <c:pt idx="49">
                  <c:v>44004</c:v>
                </c:pt>
                <c:pt idx="50">
                  <c:v>44005</c:v>
                </c:pt>
                <c:pt idx="51">
                  <c:v>44006</c:v>
                </c:pt>
                <c:pt idx="52">
                  <c:v>44007</c:v>
                </c:pt>
                <c:pt idx="53">
                  <c:v>44008</c:v>
                </c:pt>
                <c:pt idx="54">
                  <c:v>44011</c:v>
                </c:pt>
                <c:pt idx="55">
                  <c:v>44012</c:v>
                </c:pt>
                <c:pt idx="56">
                  <c:v>44013</c:v>
                </c:pt>
                <c:pt idx="57">
                  <c:v>44014</c:v>
                </c:pt>
                <c:pt idx="58">
                  <c:v>44018</c:v>
                </c:pt>
                <c:pt idx="59">
                  <c:v>44019</c:v>
                </c:pt>
                <c:pt idx="60">
                  <c:v>44020</c:v>
                </c:pt>
                <c:pt idx="61">
                  <c:v>44021</c:v>
                </c:pt>
                <c:pt idx="62">
                  <c:v>44022</c:v>
                </c:pt>
                <c:pt idx="63">
                  <c:v>44025</c:v>
                </c:pt>
                <c:pt idx="64">
                  <c:v>44026</c:v>
                </c:pt>
                <c:pt idx="65">
                  <c:v>44027</c:v>
                </c:pt>
                <c:pt idx="66">
                  <c:v>44028</c:v>
                </c:pt>
                <c:pt idx="67">
                  <c:v>44029</c:v>
                </c:pt>
                <c:pt idx="68">
                  <c:v>44032</c:v>
                </c:pt>
                <c:pt idx="69">
                  <c:v>44033</c:v>
                </c:pt>
                <c:pt idx="70">
                  <c:v>44034</c:v>
                </c:pt>
                <c:pt idx="71">
                  <c:v>44035</c:v>
                </c:pt>
                <c:pt idx="72">
                  <c:v>44036</c:v>
                </c:pt>
                <c:pt idx="73">
                  <c:v>44039</c:v>
                </c:pt>
                <c:pt idx="74">
                  <c:v>44040</c:v>
                </c:pt>
                <c:pt idx="75">
                  <c:v>44041</c:v>
                </c:pt>
                <c:pt idx="76">
                  <c:v>44042</c:v>
                </c:pt>
                <c:pt idx="77">
                  <c:v>44043</c:v>
                </c:pt>
                <c:pt idx="78">
                  <c:v>44046</c:v>
                </c:pt>
                <c:pt idx="79">
                  <c:v>44047</c:v>
                </c:pt>
                <c:pt idx="80">
                  <c:v>44048</c:v>
                </c:pt>
                <c:pt idx="81">
                  <c:v>44049</c:v>
                </c:pt>
                <c:pt idx="82">
                  <c:v>44050</c:v>
                </c:pt>
                <c:pt idx="83">
                  <c:v>44053</c:v>
                </c:pt>
                <c:pt idx="84">
                  <c:v>44054</c:v>
                </c:pt>
                <c:pt idx="85">
                  <c:v>44055</c:v>
                </c:pt>
                <c:pt idx="86">
                  <c:v>44056</c:v>
                </c:pt>
                <c:pt idx="87">
                  <c:v>44057</c:v>
                </c:pt>
                <c:pt idx="88">
                  <c:v>44060</c:v>
                </c:pt>
                <c:pt idx="89">
                  <c:v>44061</c:v>
                </c:pt>
                <c:pt idx="90">
                  <c:v>44062</c:v>
                </c:pt>
                <c:pt idx="91">
                  <c:v>44063</c:v>
                </c:pt>
                <c:pt idx="92">
                  <c:v>44064</c:v>
                </c:pt>
                <c:pt idx="93">
                  <c:v>44067</c:v>
                </c:pt>
                <c:pt idx="94">
                  <c:v>44068</c:v>
                </c:pt>
                <c:pt idx="95">
                  <c:v>44069</c:v>
                </c:pt>
                <c:pt idx="96">
                  <c:v>44070</c:v>
                </c:pt>
                <c:pt idx="97">
                  <c:v>44071</c:v>
                </c:pt>
                <c:pt idx="98">
                  <c:v>44074</c:v>
                </c:pt>
                <c:pt idx="99">
                  <c:v>44075</c:v>
                </c:pt>
                <c:pt idx="100">
                  <c:v>44076</c:v>
                </c:pt>
                <c:pt idx="101">
                  <c:v>44077</c:v>
                </c:pt>
                <c:pt idx="102">
                  <c:v>44078</c:v>
                </c:pt>
                <c:pt idx="103">
                  <c:v>44082</c:v>
                </c:pt>
                <c:pt idx="104">
                  <c:v>44083</c:v>
                </c:pt>
                <c:pt idx="105">
                  <c:v>44084</c:v>
                </c:pt>
                <c:pt idx="106">
                  <c:v>44085</c:v>
                </c:pt>
                <c:pt idx="107">
                  <c:v>44088</c:v>
                </c:pt>
                <c:pt idx="108">
                  <c:v>44089</c:v>
                </c:pt>
                <c:pt idx="109">
                  <c:v>44090</c:v>
                </c:pt>
                <c:pt idx="110">
                  <c:v>44091</c:v>
                </c:pt>
                <c:pt idx="111">
                  <c:v>44092</c:v>
                </c:pt>
                <c:pt idx="112">
                  <c:v>44095</c:v>
                </c:pt>
                <c:pt idx="113">
                  <c:v>44096</c:v>
                </c:pt>
                <c:pt idx="114">
                  <c:v>44097</c:v>
                </c:pt>
                <c:pt idx="115">
                  <c:v>44098</c:v>
                </c:pt>
                <c:pt idx="116">
                  <c:v>44099</c:v>
                </c:pt>
                <c:pt idx="117">
                  <c:v>44102</c:v>
                </c:pt>
                <c:pt idx="118">
                  <c:v>44103</c:v>
                </c:pt>
                <c:pt idx="119">
                  <c:v>44104</c:v>
                </c:pt>
                <c:pt idx="120">
                  <c:v>44105</c:v>
                </c:pt>
                <c:pt idx="121">
                  <c:v>44106</c:v>
                </c:pt>
                <c:pt idx="122">
                  <c:v>44109</c:v>
                </c:pt>
                <c:pt idx="123">
                  <c:v>44110</c:v>
                </c:pt>
                <c:pt idx="124">
                  <c:v>44111</c:v>
                </c:pt>
                <c:pt idx="125">
                  <c:v>44112</c:v>
                </c:pt>
                <c:pt idx="126">
                  <c:v>44113</c:v>
                </c:pt>
                <c:pt idx="127">
                  <c:v>44116</c:v>
                </c:pt>
                <c:pt idx="128">
                  <c:v>44117</c:v>
                </c:pt>
                <c:pt idx="129">
                  <c:v>44118</c:v>
                </c:pt>
                <c:pt idx="130">
                  <c:v>44119</c:v>
                </c:pt>
                <c:pt idx="131">
                  <c:v>44120</c:v>
                </c:pt>
                <c:pt idx="132">
                  <c:v>44123</c:v>
                </c:pt>
                <c:pt idx="133">
                  <c:v>44124</c:v>
                </c:pt>
                <c:pt idx="134">
                  <c:v>44125</c:v>
                </c:pt>
                <c:pt idx="135">
                  <c:v>44126</c:v>
                </c:pt>
                <c:pt idx="136">
                  <c:v>44127</c:v>
                </c:pt>
                <c:pt idx="137">
                  <c:v>44130</c:v>
                </c:pt>
                <c:pt idx="138">
                  <c:v>44131</c:v>
                </c:pt>
                <c:pt idx="139">
                  <c:v>44132</c:v>
                </c:pt>
                <c:pt idx="140">
                  <c:v>44133</c:v>
                </c:pt>
                <c:pt idx="141">
                  <c:v>44134</c:v>
                </c:pt>
                <c:pt idx="142">
                  <c:v>44137</c:v>
                </c:pt>
                <c:pt idx="143">
                  <c:v>44138</c:v>
                </c:pt>
                <c:pt idx="144">
                  <c:v>44139</c:v>
                </c:pt>
                <c:pt idx="145">
                  <c:v>44140</c:v>
                </c:pt>
                <c:pt idx="146">
                  <c:v>44141</c:v>
                </c:pt>
                <c:pt idx="147">
                  <c:v>44144</c:v>
                </c:pt>
                <c:pt idx="148">
                  <c:v>44145</c:v>
                </c:pt>
                <c:pt idx="149">
                  <c:v>44146</c:v>
                </c:pt>
                <c:pt idx="150">
                  <c:v>44147</c:v>
                </c:pt>
                <c:pt idx="151">
                  <c:v>44148</c:v>
                </c:pt>
                <c:pt idx="152">
                  <c:v>44151</c:v>
                </c:pt>
                <c:pt idx="153">
                  <c:v>44152</c:v>
                </c:pt>
                <c:pt idx="154">
                  <c:v>44153</c:v>
                </c:pt>
                <c:pt idx="155">
                  <c:v>44154</c:v>
                </c:pt>
                <c:pt idx="156">
                  <c:v>44155</c:v>
                </c:pt>
                <c:pt idx="157">
                  <c:v>44158</c:v>
                </c:pt>
                <c:pt idx="158">
                  <c:v>44159</c:v>
                </c:pt>
                <c:pt idx="159">
                  <c:v>44160</c:v>
                </c:pt>
                <c:pt idx="160">
                  <c:v>44162</c:v>
                </c:pt>
                <c:pt idx="161">
                  <c:v>44165</c:v>
                </c:pt>
                <c:pt idx="162">
                  <c:v>44166</c:v>
                </c:pt>
                <c:pt idx="163">
                  <c:v>44167</c:v>
                </c:pt>
                <c:pt idx="164">
                  <c:v>44168</c:v>
                </c:pt>
                <c:pt idx="165">
                  <c:v>44169</c:v>
                </c:pt>
                <c:pt idx="166">
                  <c:v>44172</c:v>
                </c:pt>
                <c:pt idx="167">
                  <c:v>44173</c:v>
                </c:pt>
                <c:pt idx="168">
                  <c:v>44174</c:v>
                </c:pt>
                <c:pt idx="169">
                  <c:v>44175</c:v>
                </c:pt>
                <c:pt idx="170">
                  <c:v>44176</c:v>
                </c:pt>
                <c:pt idx="171">
                  <c:v>44179</c:v>
                </c:pt>
                <c:pt idx="172">
                  <c:v>44180</c:v>
                </c:pt>
                <c:pt idx="173">
                  <c:v>44181</c:v>
                </c:pt>
                <c:pt idx="174">
                  <c:v>44182</c:v>
                </c:pt>
                <c:pt idx="175">
                  <c:v>44183</c:v>
                </c:pt>
                <c:pt idx="176">
                  <c:v>44186</c:v>
                </c:pt>
                <c:pt idx="177">
                  <c:v>44187</c:v>
                </c:pt>
                <c:pt idx="178">
                  <c:v>44188</c:v>
                </c:pt>
                <c:pt idx="179">
                  <c:v>44189</c:v>
                </c:pt>
                <c:pt idx="180">
                  <c:v>44193</c:v>
                </c:pt>
                <c:pt idx="181">
                  <c:v>44194</c:v>
                </c:pt>
                <c:pt idx="182">
                  <c:v>44195</c:v>
                </c:pt>
                <c:pt idx="183">
                  <c:v>44196</c:v>
                </c:pt>
                <c:pt idx="184">
                  <c:v>44200</c:v>
                </c:pt>
                <c:pt idx="185">
                  <c:v>44201</c:v>
                </c:pt>
                <c:pt idx="186">
                  <c:v>44202</c:v>
                </c:pt>
                <c:pt idx="187">
                  <c:v>44203</c:v>
                </c:pt>
                <c:pt idx="188">
                  <c:v>44204</c:v>
                </c:pt>
                <c:pt idx="189">
                  <c:v>44207</c:v>
                </c:pt>
                <c:pt idx="190">
                  <c:v>44208</c:v>
                </c:pt>
                <c:pt idx="191">
                  <c:v>44209</c:v>
                </c:pt>
                <c:pt idx="192">
                  <c:v>44210</c:v>
                </c:pt>
                <c:pt idx="193">
                  <c:v>44211</c:v>
                </c:pt>
                <c:pt idx="194">
                  <c:v>44215</c:v>
                </c:pt>
                <c:pt idx="195">
                  <c:v>44216</c:v>
                </c:pt>
                <c:pt idx="196">
                  <c:v>44217</c:v>
                </c:pt>
                <c:pt idx="197">
                  <c:v>44218</c:v>
                </c:pt>
                <c:pt idx="198">
                  <c:v>44221</c:v>
                </c:pt>
                <c:pt idx="199">
                  <c:v>44222</c:v>
                </c:pt>
                <c:pt idx="200">
                  <c:v>44223</c:v>
                </c:pt>
                <c:pt idx="201">
                  <c:v>44224</c:v>
                </c:pt>
                <c:pt idx="202">
                  <c:v>44225</c:v>
                </c:pt>
                <c:pt idx="203">
                  <c:v>44228</c:v>
                </c:pt>
                <c:pt idx="204">
                  <c:v>44229</c:v>
                </c:pt>
                <c:pt idx="205">
                  <c:v>44230</c:v>
                </c:pt>
                <c:pt idx="206">
                  <c:v>44231</c:v>
                </c:pt>
                <c:pt idx="207">
                  <c:v>44232</c:v>
                </c:pt>
                <c:pt idx="208">
                  <c:v>44235</c:v>
                </c:pt>
                <c:pt idx="209">
                  <c:v>44236</c:v>
                </c:pt>
                <c:pt idx="210">
                  <c:v>44237</c:v>
                </c:pt>
                <c:pt idx="211">
                  <c:v>44238</c:v>
                </c:pt>
                <c:pt idx="212">
                  <c:v>44239</c:v>
                </c:pt>
                <c:pt idx="213">
                  <c:v>44243</c:v>
                </c:pt>
                <c:pt idx="214">
                  <c:v>44244</c:v>
                </c:pt>
                <c:pt idx="215">
                  <c:v>44245</c:v>
                </c:pt>
                <c:pt idx="216">
                  <c:v>44246</c:v>
                </c:pt>
                <c:pt idx="217">
                  <c:v>44249</c:v>
                </c:pt>
                <c:pt idx="218">
                  <c:v>44250</c:v>
                </c:pt>
                <c:pt idx="219">
                  <c:v>44251</c:v>
                </c:pt>
                <c:pt idx="220">
                  <c:v>44252</c:v>
                </c:pt>
                <c:pt idx="221">
                  <c:v>44253</c:v>
                </c:pt>
                <c:pt idx="222">
                  <c:v>44256</c:v>
                </c:pt>
                <c:pt idx="223">
                  <c:v>44257</c:v>
                </c:pt>
                <c:pt idx="224">
                  <c:v>44258</c:v>
                </c:pt>
                <c:pt idx="225">
                  <c:v>44259</c:v>
                </c:pt>
                <c:pt idx="226">
                  <c:v>44260</c:v>
                </c:pt>
                <c:pt idx="227">
                  <c:v>44263</c:v>
                </c:pt>
                <c:pt idx="228">
                  <c:v>44264</c:v>
                </c:pt>
                <c:pt idx="229">
                  <c:v>44265</c:v>
                </c:pt>
                <c:pt idx="230">
                  <c:v>44266</c:v>
                </c:pt>
                <c:pt idx="231">
                  <c:v>44267</c:v>
                </c:pt>
                <c:pt idx="232">
                  <c:v>44270</c:v>
                </c:pt>
                <c:pt idx="233">
                  <c:v>44271</c:v>
                </c:pt>
                <c:pt idx="234">
                  <c:v>44272</c:v>
                </c:pt>
                <c:pt idx="235">
                  <c:v>44273</c:v>
                </c:pt>
                <c:pt idx="236">
                  <c:v>44274</c:v>
                </c:pt>
                <c:pt idx="237">
                  <c:v>44277</c:v>
                </c:pt>
                <c:pt idx="238">
                  <c:v>44278</c:v>
                </c:pt>
                <c:pt idx="239">
                  <c:v>44279</c:v>
                </c:pt>
                <c:pt idx="240">
                  <c:v>44280</c:v>
                </c:pt>
                <c:pt idx="241">
                  <c:v>44281</c:v>
                </c:pt>
                <c:pt idx="242">
                  <c:v>44284</c:v>
                </c:pt>
                <c:pt idx="243">
                  <c:v>44285</c:v>
                </c:pt>
                <c:pt idx="244">
                  <c:v>44286</c:v>
                </c:pt>
                <c:pt idx="245">
                  <c:v>44287</c:v>
                </c:pt>
                <c:pt idx="246">
                  <c:v>44291</c:v>
                </c:pt>
                <c:pt idx="247">
                  <c:v>44292</c:v>
                </c:pt>
                <c:pt idx="248">
                  <c:v>44293</c:v>
                </c:pt>
                <c:pt idx="249">
                  <c:v>44294</c:v>
                </c:pt>
                <c:pt idx="250">
                  <c:v>44295</c:v>
                </c:pt>
              </c:numCache>
            </c:numRef>
          </c:cat>
          <c:val>
            <c:numRef>
              <c:f>Sheet1!$B$2:$B$252</c:f>
              <c:numCache>
                <c:formatCode>General</c:formatCode>
                <c:ptCount val="251"/>
                <c:pt idx="0">
                  <c:v>24.044764000000001</c:v>
                </c:pt>
                <c:pt idx="1">
                  <c:v>24.796164000000001</c:v>
                </c:pt>
                <c:pt idx="2">
                  <c:v>23.868904000000001</c:v>
                </c:pt>
                <c:pt idx="3">
                  <c:v>23.879562</c:v>
                </c:pt>
                <c:pt idx="4">
                  <c:v>25.019983</c:v>
                </c:pt>
                <c:pt idx="5">
                  <c:v>24.098054999999999</c:v>
                </c:pt>
                <c:pt idx="6">
                  <c:v>23.181456000000001</c:v>
                </c:pt>
                <c:pt idx="7">
                  <c:v>23.634426000000001</c:v>
                </c:pt>
                <c:pt idx="8">
                  <c:v>23.602450999999999</c:v>
                </c:pt>
                <c:pt idx="9">
                  <c:v>23.394617</c:v>
                </c:pt>
                <c:pt idx="10">
                  <c:v>24.551024999999999</c:v>
                </c:pt>
                <c:pt idx="11">
                  <c:v>24.753530999999999</c:v>
                </c:pt>
                <c:pt idx="12">
                  <c:v>25.206500999999999</c:v>
                </c:pt>
                <c:pt idx="13">
                  <c:v>24.988009999999999</c:v>
                </c:pt>
                <c:pt idx="14">
                  <c:v>24.076737999999999</c:v>
                </c:pt>
                <c:pt idx="15">
                  <c:v>23.788969000000002</c:v>
                </c:pt>
                <c:pt idx="16">
                  <c:v>24.833466999999999</c:v>
                </c:pt>
                <c:pt idx="17">
                  <c:v>25.169197</c:v>
                </c:pt>
                <c:pt idx="18">
                  <c:v>25.845988999999999</c:v>
                </c:pt>
                <c:pt idx="19">
                  <c:v>26.538768999999998</c:v>
                </c:pt>
                <c:pt idx="20">
                  <c:v>27.108978</c:v>
                </c:pt>
                <c:pt idx="21">
                  <c:v>26.602717999999999</c:v>
                </c:pt>
                <c:pt idx="22">
                  <c:v>25.515588999999999</c:v>
                </c:pt>
                <c:pt idx="23">
                  <c:v>25.771383</c:v>
                </c:pt>
                <c:pt idx="24">
                  <c:v>25.504929000000001</c:v>
                </c:pt>
                <c:pt idx="25">
                  <c:v>27.263522999999999</c:v>
                </c:pt>
                <c:pt idx="26">
                  <c:v>26.01652</c:v>
                </c:pt>
                <c:pt idx="27">
                  <c:v>26.261658000000001</c:v>
                </c:pt>
                <c:pt idx="28">
                  <c:v>26.123101999999999</c:v>
                </c:pt>
                <c:pt idx="29">
                  <c:v>25.845988999999999</c:v>
                </c:pt>
                <c:pt idx="30">
                  <c:v>27.103649000000001</c:v>
                </c:pt>
                <c:pt idx="31">
                  <c:v>26.091127</c:v>
                </c:pt>
                <c:pt idx="32">
                  <c:v>25.579536000000001</c:v>
                </c:pt>
                <c:pt idx="33">
                  <c:v>26.032506999999999</c:v>
                </c:pt>
                <c:pt idx="34">
                  <c:v>25.723420999999998</c:v>
                </c:pt>
                <c:pt idx="35">
                  <c:v>25.787371</c:v>
                </c:pt>
                <c:pt idx="36">
                  <c:v>25.989875999999999</c:v>
                </c:pt>
                <c:pt idx="37">
                  <c:v>25.531573999999999</c:v>
                </c:pt>
                <c:pt idx="38">
                  <c:v>25.680789999999998</c:v>
                </c:pt>
                <c:pt idx="39">
                  <c:v>26.485476999999999</c:v>
                </c:pt>
                <c:pt idx="40">
                  <c:v>26.453505</c:v>
                </c:pt>
                <c:pt idx="41">
                  <c:v>26.091127</c:v>
                </c:pt>
                <c:pt idx="42">
                  <c:v>24.561684</c:v>
                </c:pt>
                <c:pt idx="43">
                  <c:v>25.254463000000001</c:v>
                </c:pt>
                <c:pt idx="44">
                  <c:v>25.798029</c:v>
                </c:pt>
                <c:pt idx="45">
                  <c:v>25.968557000000001</c:v>
                </c:pt>
                <c:pt idx="46">
                  <c:v>26.405542000000001</c:v>
                </c:pt>
                <c:pt idx="47">
                  <c:v>26.181721</c:v>
                </c:pt>
                <c:pt idx="48">
                  <c:v>26.096457000000001</c:v>
                </c:pt>
                <c:pt idx="49">
                  <c:v>26.416201000000001</c:v>
                </c:pt>
                <c:pt idx="50">
                  <c:v>26.101786000000001</c:v>
                </c:pt>
                <c:pt idx="51">
                  <c:v>25.355715</c:v>
                </c:pt>
                <c:pt idx="52">
                  <c:v>25.734079000000001</c:v>
                </c:pt>
                <c:pt idx="53">
                  <c:v>25.265121000000001</c:v>
                </c:pt>
                <c:pt idx="54">
                  <c:v>25.286438</c:v>
                </c:pt>
                <c:pt idx="55">
                  <c:v>25.526244999999999</c:v>
                </c:pt>
                <c:pt idx="56">
                  <c:v>25.664801000000001</c:v>
                </c:pt>
                <c:pt idx="57">
                  <c:v>26.394884000000001</c:v>
                </c:pt>
                <c:pt idx="58">
                  <c:v>26.266987</c:v>
                </c:pt>
                <c:pt idx="59">
                  <c:v>26.027177999999999</c:v>
                </c:pt>
                <c:pt idx="60">
                  <c:v>26.442845999999999</c:v>
                </c:pt>
                <c:pt idx="61">
                  <c:v>26.560085000000001</c:v>
                </c:pt>
                <c:pt idx="62">
                  <c:v>26.032506999999999</c:v>
                </c:pt>
                <c:pt idx="63">
                  <c:v>26.485476999999999</c:v>
                </c:pt>
                <c:pt idx="64">
                  <c:v>27.524647000000002</c:v>
                </c:pt>
                <c:pt idx="65">
                  <c:v>28.478549999999998</c:v>
                </c:pt>
                <c:pt idx="66">
                  <c:v>28.489208000000001</c:v>
                </c:pt>
                <c:pt idx="67">
                  <c:v>29.698907999999999</c:v>
                </c:pt>
                <c:pt idx="68">
                  <c:v>29.746867999999999</c:v>
                </c:pt>
                <c:pt idx="69">
                  <c:v>30.210498999999999</c:v>
                </c:pt>
                <c:pt idx="70">
                  <c:v>29.789501000000001</c:v>
                </c:pt>
                <c:pt idx="71">
                  <c:v>29.187317</c:v>
                </c:pt>
                <c:pt idx="72">
                  <c:v>28.201439000000001</c:v>
                </c:pt>
                <c:pt idx="73">
                  <c:v>27.961632000000002</c:v>
                </c:pt>
                <c:pt idx="74">
                  <c:v>27.679189999999998</c:v>
                </c:pt>
                <c:pt idx="75">
                  <c:v>29.096723999999998</c:v>
                </c:pt>
                <c:pt idx="76">
                  <c:v>26.92</c:v>
                </c:pt>
                <c:pt idx="77">
                  <c:v>28.726666999999999</c:v>
                </c:pt>
                <c:pt idx="78">
                  <c:v>29.873332999999999</c:v>
                </c:pt>
                <c:pt idx="79">
                  <c:v>29</c:v>
                </c:pt>
                <c:pt idx="80">
                  <c:v>29.266666000000001</c:v>
                </c:pt>
                <c:pt idx="81">
                  <c:v>29.360001</c:v>
                </c:pt>
                <c:pt idx="82">
                  <c:v>30.166668000000001</c:v>
                </c:pt>
                <c:pt idx="83">
                  <c:v>30.326668000000002</c:v>
                </c:pt>
                <c:pt idx="84">
                  <c:v>29.733333999999999</c:v>
                </c:pt>
                <c:pt idx="85">
                  <c:v>29.813334000000001</c:v>
                </c:pt>
                <c:pt idx="86">
                  <c:v>29.166668000000001</c:v>
                </c:pt>
                <c:pt idx="87">
                  <c:v>28.933332</c:v>
                </c:pt>
                <c:pt idx="88">
                  <c:v>29.206666999999999</c:v>
                </c:pt>
                <c:pt idx="89">
                  <c:v>29.046666999999999</c:v>
                </c:pt>
                <c:pt idx="90">
                  <c:v>29.766666000000001</c:v>
                </c:pt>
                <c:pt idx="91">
                  <c:v>30.886666999999999</c:v>
                </c:pt>
                <c:pt idx="92">
                  <c:v>30.76</c:v>
                </c:pt>
                <c:pt idx="93">
                  <c:v>31.533332999999999</c:v>
                </c:pt>
                <c:pt idx="94">
                  <c:v>31.186665999999999</c:v>
                </c:pt>
                <c:pt idx="95">
                  <c:v>31.700001</c:v>
                </c:pt>
                <c:pt idx="96">
                  <c:v>31.613333000000001</c:v>
                </c:pt>
                <c:pt idx="97">
                  <c:v>30.873332999999999</c:v>
                </c:pt>
                <c:pt idx="98">
                  <c:v>30.293333000000001</c:v>
                </c:pt>
                <c:pt idx="99">
                  <c:v>30.040001</c:v>
                </c:pt>
                <c:pt idx="100">
                  <c:v>30.700001</c:v>
                </c:pt>
                <c:pt idx="101">
                  <c:v>30.193332999999999</c:v>
                </c:pt>
                <c:pt idx="102">
                  <c:v>30.026667</c:v>
                </c:pt>
                <c:pt idx="103">
                  <c:v>29.646667000000001</c:v>
                </c:pt>
                <c:pt idx="104">
                  <c:v>30.006665999999999</c:v>
                </c:pt>
                <c:pt idx="105">
                  <c:v>29.426666000000001</c:v>
                </c:pt>
                <c:pt idx="106">
                  <c:v>29.426666000000001</c:v>
                </c:pt>
                <c:pt idx="107">
                  <c:v>29.413333999999999</c:v>
                </c:pt>
                <c:pt idx="108">
                  <c:v>30.219999000000001</c:v>
                </c:pt>
                <c:pt idx="109">
                  <c:v>30.533332999999999</c:v>
                </c:pt>
                <c:pt idx="110">
                  <c:v>30.620000999999998</c:v>
                </c:pt>
                <c:pt idx="111">
                  <c:v>30.633333</c:v>
                </c:pt>
                <c:pt idx="112">
                  <c:v>30.533332999999999</c:v>
                </c:pt>
                <c:pt idx="113">
                  <c:v>30.553332999999999</c:v>
                </c:pt>
                <c:pt idx="114">
                  <c:v>30.18</c:v>
                </c:pt>
                <c:pt idx="115">
                  <c:v>30.266666000000001</c:v>
                </c:pt>
                <c:pt idx="116">
                  <c:v>32.233333999999999</c:v>
                </c:pt>
                <c:pt idx="117">
                  <c:v>33.113334999999999</c:v>
                </c:pt>
                <c:pt idx="118">
                  <c:v>33.853332999999999</c:v>
                </c:pt>
                <c:pt idx="119">
                  <c:v>35.033332999999999</c:v>
                </c:pt>
                <c:pt idx="120">
                  <c:v>35.886665000000001</c:v>
                </c:pt>
                <c:pt idx="121">
                  <c:v>35.746665999999998</c:v>
                </c:pt>
                <c:pt idx="122">
                  <c:v>37.119999</c:v>
                </c:pt>
                <c:pt idx="123">
                  <c:v>35.18</c:v>
                </c:pt>
                <c:pt idx="124">
                  <c:v>35.406666000000001</c:v>
                </c:pt>
                <c:pt idx="125">
                  <c:v>34.18</c:v>
                </c:pt>
                <c:pt idx="126">
                  <c:v>34.826667999999998</c:v>
                </c:pt>
                <c:pt idx="127">
                  <c:v>35.593333999999999</c:v>
                </c:pt>
                <c:pt idx="128">
                  <c:v>35.853332999999999</c:v>
                </c:pt>
                <c:pt idx="129">
                  <c:v>36.146667000000001</c:v>
                </c:pt>
                <c:pt idx="130">
                  <c:v>36</c:v>
                </c:pt>
                <c:pt idx="131">
                  <c:v>35.853332999999999</c:v>
                </c:pt>
                <c:pt idx="132">
                  <c:v>35.619999</c:v>
                </c:pt>
                <c:pt idx="133">
                  <c:v>35.759998000000003</c:v>
                </c:pt>
                <c:pt idx="134">
                  <c:v>35.533332999999999</c:v>
                </c:pt>
                <c:pt idx="135">
                  <c:v>35.553333000000002</c:v>
                </c:pt>
                <c:pt idx="136">
                  <c:v>35.453335000000003</c:v>
                </c:pt>
                <c:pt idx="137">
                  <c:v>35.446666999999998</c:v>
                </c:pt>
                <c:pt idx="138">
                  <c:v>35.786667000000001</c:v>
                </c:pt>
                <c:pt idx="139">
                  <c:v>35.18</c:v>
                </c:pt>
                <c:pt idx="140">
                  <c:v>36.306666999999997</c:v>
                </c:pt>
                <c:pt idx="141">
                  <c:v>36.166668000000001</c:v>
                </c:pt>
                <c:pt idx="142">
                  <c:v>38.006667999999998</c:v>
                </c:pt>
                <c:pt idx="143">
                  <c:v>38.533332999999999</c:v>
                </c:pt>
                <c:pt idx="144">
                  <c:v>37.273335000000003</c:v>
                </c:pt>
                <c:pt idx="145">
                  <c:v>38.333331999999999</c:v>
                </c:pt>
                <c:pt idx="146">
                  <c:v>39.406666000000001</c:v>
                </c:pt>
                <c:pt idx="147">
                  <c:v>39.82</c:v>
                </c:pt>
                <c:pt idx="148">
                  <c:v>38.246665999999998</c:v>
                </c:pt>
                <c:pt idx="149">
                  <c:v>39.593333999999999</c:v>
                </c:pt>
                <c:pt idx="150">
                  <c:v>39.253334000000002</c:v>
                </c:pt>
                <c:pt idx="151">
                  <c:v>38.400002000000001</c:v>
                </c:pt>
                <c:pt idx="152">
                  <c:v>38.200001</c:v>
                </c:pt>
                <c:pt idx="153">
                  <c:v>38.013331999999998</c:v>
                </c:pt>
                <c:pt idx="154">
                  <c:v>37.586666000000001</c:v>
                </c:pt>
                <c:pt idx="155">
                  <c:v>37.493332000000002</c:v>
                </c:pt>
                <c:pt idx="156">
                  <c:v>38.259998000000003</c:v>
                </c:pt>
                <c:pt idx="157">
                  <c:v>39.366669000000002</c:v>
                </c:pt>
                <c:pt idx="158">
                  <c:v>40.520000000000003</c:v>
                </c:pt>
                <c:pt idx="159">
                  <c:v>41.926665999999997</c:v>
                </c:pt>
                <c:pt idx="160">
                  <c:v>42.099997999999999</c:v>
                </c:pt>
                <c:pt idx="161">
                  <c:v>42.386665000000001</c:v>
                </c:pt>
                <c:pt idx="162">
                  <c:v>40.659999999999997</c:v>
                </c:pt>
                <c:pt idx="163">
                  <c:v>39.926665999999997</c:v>
                </c:pt>
                <c:pt idx="164">
                  <c:v>39.959999000000003</c:v>
                </c:pt>
                <c:pt idx="165">
                  <c:v>39.393332999999998</c:v>
                </c:pt>
                <c:pt idx="166">
                  <c:v>38.860000999999997</c:v>
                </c:pt>
                <c:pt idx="167">
                  <c:v>38.979999999999997</c:v>
                </c:pt>
                <c:pt idx="168">
                  <c:v>37.993332000000002</c:v>
                </c:pt>
                <c:pt idx="169">
                  <c:v>38.659999999999997</c:v>
                </c:pt>
                <c:pt idx="170">
                  <c:v>38.686667999999997</c:v>
                </c:pt>
                <c:pt idx="171">
                  <c:v>40.080002</c:v>
                </c:pt>
                <c:pt idx="172">
                  <c:v>41.139999000000003</c:v>
                </c:pt>
                <c:pt idx="173">
                  <c:v>39.310001</c:v>
                </c:pt>
                <c:pt idx="174">
                  <c:v>39.419998</c:v>
                </c:pt>
                <c:pt idx="175">
                  <c:v>39.049999</c:v>
                </c:pt>
                <c:pt idx="176">
                  <c:v>39.909999999999997</c:v>
                </c:pt>
                <c:pt idx="177">
                  <c:v>41.09</c:v>
                </c:pt>
                <c:pt idx="178">
                  <c:v>41.200001</c:v>
                </c:pt>
                <c:pt idx="179">
                  <c:v>41.830002</c:v>
                </c:pt>
                <c:pt idx="180">
                  <c:v>41.669998</c:v>
                </c:pt>
                <c:pt idx="181">
                  <c:v>42.419998</c:v>
                </c:pt>
                <c:pt idx="182">
                  <c:v>42.459999000000003</c:v>
                </c:pt>
                <c:pt idx="183">
                  <c:v>43.150002000000001</c:v>
                </c:pt>
                <c:pt idx="184">
                  <c:v>44.259998000000003</c:v>
                </c:pt>
                <c:pt idx="185">
                  <c:v>45.98</c:v>
                </c:pt>
                <c:pt idx="186">
                  <c:v>47.84</c:v>
                </c:pt>
                <c:pt idx="187">
                  <c:v>48.82</c:v>
                </c:pt>
                <c:pt idx="188">
                  <c:v>49.009998000000003</c:v>
                </c:pt>
                <c:pt idx="189">
                  <c:v>47.650002000000001</c:v>
                </c:pt>
                <c:pt idx="190">
                  <c:v>47.5</c:v>
                </c:pt>
                <c:pt idx="191">
                  <c:v>47.209999000000003</c:v>
                </c:pt>
                <c:pt idx="192">
                  <c:v>45.700001</c:v>
                </c:pt>
                <c:pt idx="193">
                  <c:v>45.040000999999997</c:v>
                </c:pt>
                <c:pt idx="194">
                  <c:v>46.860000999999997</c:v>
                </c:pt>
                <c:pt idx="195">
                  <c:v>47.869999</c:v>
                </c:pt>
                <c:pt idx="196">
                  <c:v>48.970001000000003</c:v>
                </c:pt>
                <c:pt idx="197">
                  <c:v>49.360000999999997</c:v>
                </c:pt>
                <c:pt idx="198">
                  <c:v>48.279998999999997</c:v>
                </c:pt>
                <c:pt idx="199">
                  <c:v>47.029998999999997</c:v>
                </c:pt>
                <c:pt idx="200">
                  <c:v>45.669998</c:v>
                </c:pt>
                <c:pt idx="201">
                  <c:v>45.84</c:v>
                </c:pt>
                <c:pt idx="202">
                  <c:v>45.299999</c:v>
                </c:pt>
                <c:pt idx="203">
                  <c:v>45.830002</c:v>
                </c:pt>
                <c:pt idx="204">
                  <c:v>45.93</c:v>
                </c:pt>
                <c:pt idx="205">
                  <c:v>45.32</c:v>
                </c:pt>
                <c:pt idx="206">
                  <c:v>46.279998999999997</c:v>
                </c:pt>
                <c:pt idx="207">
                  <c:v>47.080002</c:v>
                </c:pt>
                <c:pt idx="208">
                  <c:v>48.400002000000001</c:v>
                </c:pt>
                <c:pt idx="209">
                  <c:v>47.689999</c:v>
                </c:pt>
                <c:pt idx="210">
                  <c:v>46.900002000000001</c:v>
                </c:pt>
                <c:pt idx="211">
                  <c:v>46.5</c:v>
                </c:pt>
                <c:pt idx="212">
                  <c:v>46.290000999999997</c:v>
                </c:pt>
                <c:pt idx="213">
                  <c:v>45.220001000000003</c:v>
                </c:pt>
                <c:pt idx="214">
                  <c:v>45.43</c:v>
                </c:pt>
                <c:pt idx="215">
                  <c:v>45.439999</c:v>
                </c:pt>
                <c:pt idx="216">
                  <c:v>46.200001</c:v>
                </c:pt>
                <c:pt idx="217">
                  <c:v>44.349997999999999</c:v>
                </c:pt>
                <c:pt idx="218">
                  <c:v>43.73</c:v>
                </c:pt>
                <c:pt idx="219">
                  <c:v>42.799999</c:v>
                </c:pt>
                <c:pt idx="220">
                  <c:v>41.220001000000003</c:v>
                </c:pt>
                <c:pt idx="221">
                  <c:v>42.209999000000003</c:v>
                </c:pt>
                <c:pt idx="222">
                  <c:v>42.709999000000003</c:v>
                </c:pt>
                <c:pt idx="223">
                  <c:v>42.75</c:v>
                </c:pt>
                <c:pt idx="224">
                  <c:v>42.259998000000003</c:v>
                </c:pt>
                <c:pt idx="225">
                  <c:v>40.540000999999997</c:v>
                </c:pt>
                <c:pt idx="226">
                  <c:v>38.779998999999997</c:v>
                </c:pt>
                <c:pt idx="227">
                  <c:v>38.43</c:v>
                </c:pt>
                <c:pt idx="228">
                  <c:v>40.82</c:v>
                </c:pt>
                <c:pt idx="229">
                  <c:v>39.840000000000003</c:v>
                </c:pt>
                <c:pt idx="230">
                  <c:v>41.169998</c:v>
                </c:pt>
                <c:pt idx="231">
                  <c:v>41.099997999999999</c:v>
                </c:pt>
                <c:pt idx="232">
                  <c:v>41.27</c:v>
                </c:pt>
                <c:pt idx="233">
                  <c:v>42.080002</c:v>
                </c:pt>
                <c:pt idx="234">
                  <c:v>40.98</c:v>
                </c:pt>
                <c:pt idx="235">
                  <c:v>39.740001999999997</c:v>
                </c:pt>
                <c:pt idx="236">
                  <c:v>39.669998</c:v>
                </c:pt>
                <c:pt idx="237">
                  <c:v>40.479999999999997</c:v>
                </c:pt>
                <c:pt idx="238">
                  <c:v>40.900002000000001</c:v>
                </c:pt>
                <c:pt idx="239">
                  <c:v>40.599997999999999</c:v>
                </c:pt>
                <c:pt idx="240">
                  <c:v>41.189999</c:v>
                </c:pt>
                <c:pt idx="241">
                  <c:v>41.709999000000003</c:v>
                </c:pt>
                <c:pt idx="242">
                  <c:v>41.59</c:v>
                </c:pt>
                <c:pt idx="243">
                  <c:v>42.650002000000001</c:v>
                </c:pt>
                <c:pt idx="244">
                  <c:v>42.599997999999999</c:v>
                </c:pt>
                <c:pt idx="245">
                  <c:v>42.77</c:v>
                </c:pt>
                <c:pt idx="246">
                  <c:v>43.650002000000001</c:v>
                </c:pt>
                <c:pt idx="247">
                  <c:v>43.43</c:v>
                </c:pt>
                <c:pt idx="248">
                  <c:v>42.34</c:v>
                </c:pt>
                <c:pt idx="249">
                  <c:v>42.889999000000003</c:v>
                </c:pt>
                <c:pt idx="250">
                  <c:v>43.52</c:v>
                </c:pt>
              </c:numCache>
            </c:numRef>
          </c:val>
          <c:smooth val="0"/>
          <c:extLst>
            <c:ext xmlns:c16="http://schemas.microsoft.com/office/drawing/2014/chart" uri="{C3380CC4-5D6E-409C-BE32-E72D297353CC}">
              <c16:uniqueId val="{00000000-E76C-4EC0-A4D9-D99446545F37}"/>
            </c:ext>
          </c:extLst>
        </c:ser>
        <c:dLbls>
          <c:showLegendKey val="0"/>
          <c:showVal val="0"/>
          <c:showCatName val="0"/>
          <c:showSerName val="0"/>
          <c:showPercent val="0"/>
          <c:showBubbleSize val="0"/>
        </c:dLbls>
        <c:smooth val="0"/>
        <c:axId val="314209232"/>
        <c:axId val="314218384"/>
      </c:lineChart>
      <c:dateAx>
        <c:axId val="314209232"/>
        <c:scaling>
          <c:orientation val="minMax"/>
        </c:scaling>
        <c:delete val="0"/>
        <c:axPos val="b"/>
        <c:numFmt formatCode="m/d/yy" sourceLinked="1"/>
        <c:majorTickMark val="none"/>
        <c:minorTickMark val="none"/>
        <c:tickLblPos val="nextTo"/>
        <c:spPr>
          <a:noFill/>
          <a:ln w="9525" cap="flat" cmpd="sng" algn="ctr">
            <a:solidFill>
              <a:srgbClr val="2F7EA1"/>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14218384"/>
        <c:crosses val="autoZero"/>
        <c:auto val="1"/>
        <c:lblOffset val="100"/>
        <c:baseTimeUnit val="days"/>
      </c:dateAx>
      <c:valAx>
        <c:axId val="314218384"/>
        <c:scaling>
          <c:orientation val="minMax"/>
        </c:scaling>
        <c:delete val="0"/>
        <c:axPos val="l"/>
        <c:numFmt formatCode="General" sourceLinked="1"/>
        <c:majorTickMark val="none"/>
        <c:minorTickMark val="none"/>
        <c:tickLblPos val="nextTo"/>
        <c:spPr>
          <a:noFill/>
          <a:ln>
            <a:solidFill>
              <a:srgbClr val="2F7EA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20923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4-13T10:03:56.414" idx="11">
    <p:pos x="5462" y="983"/>
    <p:text>too many zeros
</p:text>
    <p:extLst>
      <p:ext uri="{C676402C-5697-4E1C-873F-D02D1690AC5C}">
        <p15:threadingInfo xmlns:p15="http://schemas.microsoft.com/office/powerpoint/2012/main" timeZoneBias="420"/>
      </p:ext>
    </p:extLst>
  </p:cm>
  <p:cm authorId="1" dt="2021-04-13T10:06:04.418" idx="12">
    <p:pos x="10" y="10"/>
    <p:text>if you do not end up adding this to the slide, be prepared to talk about it:
what do they do for the energy industries? reserach, development, production, implementation? 
</p:text>
    <p:extLst>
      <p:ext uri="{C676402C-5697-4E1C-873F-D02D1690AC5C}">
        <p15:threadingInfo xmlns:p15="http://schemas.microsoft.com/office/powerpoint/2012/main" timeZoneBias="420"/>
      </p:ext>
    </p:extLst>
  </p:cm>
  <p:cm authorId="1" dt="2021-04-13T10:06:18.106" idx="13">
    <p:pos x="2533" y="2471"/>
    <p:text>is this graph based on revenue?
</p:text>
    <p:extLst>
      <p:ext uri="{C676402C-5697-4E1C-873F-D02D1690AC5C}">
        <p15:threadingInfo xmlns:p15="http://schemas.microsoft.com/office/powerpoint/2012/main" timeZoneBias="420"/>
      </p:ext>
    </p:extLst>
  </p:cm>
  <p:cm authorId="1" dt="2021-04-13T13:06:12.408" idx="18">
    <p:pos x="2533" y="2567"/>
    <p:text>revenue
</p:text>
    <p:extLst>
      <p:ext uri="{C676402C-5697-4E1C-873F-D02D1690AC5C}">
        <p15:threadingInfo xmlns:p15="http://schemas.microsoft.com/office/powerpoint/2012/main" timeZoneBias="420">
          <p15:parentCm authorId="1" idx="1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13T09:50:54.110" idx="1">
    <p:pos x="10" y="10"/>
    <p:text>Graphs should be made in excel. Find the data to recreate these graphs
</p:text>
    <p:extLst>
      <p:ext uri="{C676402C-5697-4E1C-873F-D02D1690AC5C}">
        <p15:threadingInfo xmlns:p15="http://schemas.microsoft.com/office/powerpoint/2012/main" timeZoneBias="420"/>
      </p:ext>
    </p:extLst>
  </p:cm>
  <p:cm authorId="1" dt="2021-04-13T09:51:37.580" idx="2">
    <p:pos x="106" y="106"/>
    <p:text>Each diagram/graph/figure should have a heading. Should be similar to the headings in the financial overview
</p:text>
    <p:extLst>
      <p:ext uri="{C676402C-5697-4E1C-873F-D02D1690AC5C}">
        <p15:threadingInfo xmlns:p15="http://schemas.microsoft.com/office/powerpoint/2012/main" timeZoneBias="420"/>
      </p:ext>
    </p:extLst>
  </p:cm>
  <p:cm authorId="1" dt="2021-04-13T10:08:06.156" idx="15">
    <p:pos x="202" y="202"/>
    <p:text>your bullets should not be full sentences - main ideas so you can state the full sentences
</p:text>
    <p:extLst>
      <p:ext uri="{C676402C-5697-4E1C-873F-D02D1690AC5C}">
        <p15:threadingInfo xmlns:p15="http://schemas.microsoft.com/office/powerpoint/2012/main" timeZoneBias="420"/>
      </p:ext>
    </p:extLst>
  </p:cm>
  <p:cm authorId="1" dt="2021-04-13T10:09:27.627" idx="16">
    <p:pos x="3046" y="768"/>
    <p:text>this a good point - maybe you could create a figure that represents this growth with the CAGR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4-13T09:53:18.865" idx="3">
    <p:pos x="10" y="10"/>
    <p:text>the first figure is unreadable so it should be replaced
</p:text>
    <p:extLst>
      <p:ext uri="{C676402C-5697-4E1C-873F-D02D1690AC5C}">
        <p15:threadingInfo xmlns:p15="http://schemas.microsoft.com/office/powerpoint/2012/main" timeZoneBias="420"/>
      </p:ext>
    </p:extLst>
  </p:cm>
  <p:cm authorId="1" dt="2021-04-13T09:53:47.678" idx="4">
    <p:pos x="106" y="106"/>
    <p:text>the second figure adds nothing to the presentation and should be replaced. want a figure representing the growth of the industry etc.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4-13T09:57:12.840" idx="5">
    <p:pos x="10" y="10"/>
    <p:text>not done yet - research team
</p:text>
    <p:extLst>
      <p:ext uri="{C676402C-5697-4E1C-873F-D02D1690AC5C}">
        <p15:threadingInfo xmlns:p15="http://schemas.microsoft.com/office/powerpoint/2012/main" timeZoneBias="420"/>
      </p:ext>
    </p:extLst>
  </p:cm>
  <p:cm authorId="2" dt="2021-04-21T11:25:51.509" idx="1">
    <p:pos x="10" y="106"/>
    <p:text>all set 
</p:text>
    <p:extLst>
      <p:ext uri="{C676402C-5697-4E1C-873F-D02D1690AC5C}">
        <p15:threadingInfo xmlns:p15="http://schemas.microsoft.com/office/powerpoint/2012/main" timeZoneBias="420">
          <p15:parentCm authorId="1" idx="5"/>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4-13T09:57:20.653" idx="6">
    <p:pos x="10" y="10"/>
    <p:text>not finished yet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5EBF3-1DF0-41CE-89C3-5014CDFB6A66}" type="datetimeFigureOut">
              <a:rPr lang="en-US"/>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F1935-6D1E-432E-9141-1616B47A81EB}" type="slidenum">
              <a:rPr lang="en-US"/>
              <a:t>‹#›</a:t>
            </a:fld>
            <a:endParaRPr lang="en-US"/>
          </a:p>
        </p:txBody>
      </p:sp>
    </p:spTree>
    <p:extLst>
      <p:ext uri="{BB962C8B-B14F-4D97-AF65-F5344CB8AC3E}">
        <p14:creationId xmlns:p14="http://schemas.microsoft.com/office/powerpoint/2010/main" val="205655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ol.com/knowledge-center/what-is-a-master-limited-partnership.aspx?utm_source=nasdaq&amp;utm_medium=feed&amp;utm_campaign=article&amp;referring_guid=15ab3cb9-4141-47cb-86b0-0c8183931df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AEB79C-F9EF-4E44-9F83-7EF6736CB7BB}" type="slidenum">
              <a:rPr lang="en-US" smtClean="0"/>
              <a:pPr/>
              <a:t>1</a:t>
            </a:fld>
            <a:endParaRPr lang="en-US"/>
          </a:p>
        </p:txBody>
      </p:sp>
    </p:spTree>
    <p:extLst>
      <p:ext uri="{BB962C8B-B14F-4D97-AF65-F5344CB8AC3E}">
        <p14:creationId xmlns:p14="http://schemas.microsoft.com/office/powerpoint/2010/main" val="102484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AEB79C-F9EF-4E44-9F83-7EF6736CB7BB}" type="slidenum">
              <a:rPr lang="en-US" smtClean="0"/>
              <a:pPr/>
              <a:t>11</a:t>
            </a:fld>
            <a:endParaRPr lang="en-US"/>
          </a:p>
        </p:txBody>
      </p:sp>
    </p:spTree>
    <p:extLst>
      <p:ext uri="{BB962C8B-B14F-4D97-AF65-F5344CB8AC3E}">
        <p14:creationId xmlns:p14="http://schemas.microsoft.com/office/powerpoint/2010/main" val="163628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AEB79C-F9EF-4E44-9F83-7EF6736CB7BB}" type="slidenum">
              <a:rPr lang="en-US" smtClean="0"/>
              <a:pPr/>
              <a:t>12</a:t>
            </a:fld>
            <a:endParaRPr lang="en-US"/>
          </a:p>
        </p:txBody>
      </p:sp>
    </p:spTree>
    <p:extLst>
      <p:ext uri="{BB962C8B-B14F-4D97-AF65-F5344CB8AC3E}">
        <p14:creationId xmlns:p14="http://schemas.microsoft.com/office/powerpoint/2010/main" val="276145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AEB79C-F9EF-4E44-9F83-7EF6736CB7BB}" type="slidenum">
              <a:rPr lang="en-US" smtClean="0"/>
              <a:pPr/>
              <a:t>13</a:t>
            </a:fld>
            <a:endParaRPr lang="en-US"/>
          </a:p>
        </p:txBody>
      </p:sp>
    </p:spTree>
    <p:extLst>
      <p:ext uri="{BB962C8B-B14F-4D97-AF65-F5344CB8AC3E}">
        <p14:creationId xmlns:p14="http://schemas.microsoft.com/office/powerpoint/2010/main" val="403651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AEB79C-F9EF-4E44-9F83-7EF6736CB7BB}" type="slidenum">
              <a:rPr lang="en-US" smtClean="0"/>
              <a:pPr/>
              <a:t>14</a:t>
            </a:fld>
            <a:endParaRPr lang="en-US"/>
          </a:p>
        </p:txBody>
      </p:sp>
    </p:spTree>
    <p:extLst>
      <p:ext uri="{BB962C8B-B14F-4D97-AF65-F5344CB8AC3E}">
        <p14:creationId xmlns:p14="http://schemas.microsoft.com/office/powerpoint/2010/main" val="257670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Brookfield Renewable is a </a:t>
            </a:r>
            <a:r>
              <a:rPr lang="en-US">
                <a:hlinkClick r:id="rId3"/>
              </a:rPr>
              <a:t>master limited partnership</a:t>
            </a:r>
            <a:r>
              <a:rPr lang="en-US"/>
              <a:t> (MLP) that makes money by selling the energy produced by its portfolio of renewable assets -- mostly hydropower, but also a growing collection of solar and wind farms. Ninety-five percent of Brookfield's generation is secured by fixed contracts, many of them long term.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AEB79C-F9EF-4E44-9F83-7EF6736CB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4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AEB79C-F9EF-4E44-9F83-7EF6736CB7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22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AEB79C-F9EF-4E44-9F83-7EF6736CB7BB}" type="slidenum">
              <a:rPr lang="en-US" smtClean="0"/>
              <a:pPr/>
              <a:t>4</a:t>
            </a:fld>
            <a:endParaRPr lang="en-US"/>
          </a:p>
        </p:txBody>
      </p:sp>
    </p:spTree>
    <p:extLst>
      <p:ext uri="{BB962C8B-B14F-4D97-AF65-F5344CB8AC3E}">
        <p14:creationId xmlns:p14="http://schemas.microsoft.com/office/powerpoint/2010/main" val="163628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AEB79C-F9EF-4E44-9F83-7EF6736CB7BB}" type="slidenum">
              <a:rPr lang="en-US" smtClean="0"/>
              <a:pPr/>
              <a:t>5</a:t>
            </a:fld>
            <a:endParaRPr lang="en-US"/>
          </a:p>
        </p:txBody>
      </p:sp>
    </p:spTree>
    <p:extLst>
      <p:ext uri="{BB962C8B-B14F-4D97-AF65-F5344CB8AC3E}">
        <p14:creationId xmlns:p14="http://schemas.microsoft.com/office/powerpoint/2010/main" val="9870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AEB79C-F9EF-4E44-9F83-7EF6736CB7BB}" type="slidenum">
              <a:rPr lang="en-US" smtClean="0"/>
              <a:pPr/>
              <a:t>6</a:t>
            </a:fld>
            <a:endParaRPr lang="en-US"/>
          </a:p>
        </p:txBody>
      </p:sp>
    </p:spTree>
    <p:extLst>
      <p:ext uri="{BB962C8B-B14F-4D97-AF65-F5344CB8AC3E}">
        <p14:creationId xmlns:p14="http://schemas.microsoft.com/office/powerpoint/2010/main" val="163628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AEB79C-F9EF-4E44-9F83-7EF6736CB7BB}" type="slidenum">
              <a:rPr lang="en-US" smtClean="0"/>
              <a:pPr/>
              <a:t>7</a:t>
            </a:fld>
            <a:endParaRPr lang="en-US"/>
          </a:p>
        </p:txBody>
      </p:sp>
    </p:spTree>
    <p:extLst>
      <p:ext uri="{BB962C8B-B14F-4D97-AF65-F5344CB8AC3E}">
        <p14:creationId xmlns:p14="http://schemas.microsoft.com/office/powerpoint/2010/main" val="397608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Clr>
                <a:schemeClr val="dk1"/>
              </a:buClr>
              <a:buSzPts val="1200"/>
            </a:pPr>
            <a:r>
              <a:rPr lang="en-US" b="1" u="sng">
                <a:cs typeface="Calibri"/>
              </a:rPr>
              <a:t>TRANSALTA</a:t>
            </a:r>
          </a:p>
          <a:p>
            <a:pPr>
              <a:buSzPts val="1200"/>
            </a:pPr>
            <a:r>
              <a:rPr lang="en-US">
                <a:cs typeface="Calibri"/>
              </a:rPr>
              <a:t>What is Alberta Thermal and Centralia?</a:t>
            </a:r>
          </a:p>
          <a:p>
            <a:pPr>
              <a:buSzPts val="1200"/>
            </a:pPr>
            <a:r>
              <a:rPr lang="en-US" b="1">
                <a:solidFill>
                  <a:schemeClr val="dk1"/>
                </a:solidFill>
                <a:latin typeface="Calibri"/>
                <a:ea typeface="Calibri"/>
                <a:cs typeface="Calibri"/>
              </a:rPr>
              <a:t>Alberta Thermal</a:t>
            </a:r>
            <a:r>
              <a:rPr lang="en-US">
                <a:solidFill>
                  <a:schemeClr val="dk1"/>
                </a:solidFill>
                <a:latin typeface="Calibri"/>
                <a:ea typeface="Calibri"/>
                <a:cs typeface="Calibri"/>
              </a:rPr>
              <a:t> = Coal Power Plant</a:t>
            </a:r>
            <a:endParaRPr lang="en-US" sz="1200" b="0" i="0" u="none" strike="noStrike" cap="none">
              <a:solidFill>
                <a:schemeClr val="dk1"/>
              </a:solidFill>
              <a:latin typeface="Calibri"/>
              <a:ea typeface="Calibri"/>
              <a:cs typeface="Calibri"/>
            </a:endParaRPr>
          </a:p>
          <a:p>
            <a:pPr>
              <a:buSzPts val="1200"/>
              <a:buFont typeface="Calibri"/>
            </a:pPr>
            <a:r>
              <a:rPr lang="en-US" b="1">
                <a:solidFill>
                  <a:schemeClr val="dk1"/>
                </a:solidFill>
                <a:latin typeface="Calibri"/>
                <a:ea typeface="Calibri"/>
                <a:cs typeface="Calibri"/>
              </a:rPr>
              <a:t>Centralia</a:t>
            </a:r>
            <a:r>
              <a:rPr lang="en-US">
                <a:solidFill>
                  <a:schemeClr val="dk1"/>
                </a:solidFill>
                <a:latin typeface="Calibri"/>
                <a:ea typeface="Calibri"/>
                <a:cs typeface="Calibri"/>
              </a:rPr>
              <a:t> = Coal Power Plant</a:t>
            </a:r>
          </a:p>
          <a:p>
            <a:pPr>
              <a:buSzPts val="1200"/>
              <a:buFont typeface="Calibri"/>
            </a:pPr>
            <a:endParaRPr lang="en-US">
              <a:solidFill>
                <a:schemeClr val="dk1"/>
              </a:solidFill>
              <a:latin typeface="Calibri"/>
              <a:ea typeface="Calibri"/>
              <a:cs typeface="Calibri"/>
            </a:endParaRPr>
          </a:p>
          <a:p>
            <a:pPr>
              <a:buSzPts val="1200"/>
            </a:pPr>
            <a:r>
              <a:rPr lang="en-US" b="1" u="sng">
                <a:solidFill>
                  <a:schemeClr val="dk1"/>
                </a:solidFill>
                <a:latin typeface="Calibri"/>
                <a:ea typeface="Calibri"/>
                <a:cs typeface="Calibri"/>
              </a:rPr>
              <a:t>NRG</a:t>
            </a:r>
          </a:p>
          <a:p>
            <a:r>
              <a:rPr lang="en-US" b="1"/>
              <a:t>Retail Customer Brands: </a:t>
            </a:r>
            <a:r>
              <a:rPr lang="en-US"/>
              <a:t>NRG, Reliant, Green Mountain Energy, Stream, XOOM Energy</a:t>
            </a:r>
            <a:endParaRPr lang="en-US">
              <a:cs typeface="Calibri"/>
            </a:endParaRPr>
          </a:p>
          <a:p>
            <a:pPr>
              <a:buSzPts val="1200"/>
            </a:pPr>
            <a:r>
              <a:rPr lang="en-US">
                <a:solidFill>
                  <a:schemeClr val="dk1"/>
                </a:solidFill>
                <a:latin typeface="Calibri"/>
                <a:ea typeface="Calibri"/>
                <a:cs typeface="Calibri"/>
              </a:rPr>
              <a:t>Why do they operate under so many brand names? --&gt; They</a:t>
            </a:r>
            <a:r>
              <a:rPr lang="en-US">
                <a:cs typeface="Calibri"/>
              </a:rPr>
              <a:t> acquired them</a:t>
            </a:r>
          </a:p>
          <a:p>
            <a:pPr>
              <a:buSzPts val="1200"/>
              <a:buFont typeface="Calibri"/>
            </a:pPr>
            <a:endParaRPr lang="en-US">
              <a:solidFill>
                <a:schemeClr val="dk1"/>
              </a:solidFill>
              <a:latin typeface="Calibri"/>
              <a:ea typeface="Calibri"/>
              <a:cs typeface="Calibri"/>
            </a:endParaRPr>
          </a:p>
          <a:p>
            <a:pPr>
              <a:buSzPts val="1200"/>
              <a:buFont typeface="Calibri"/>
            </a:pPr>
            <a:endParaRPr lang="en-US">
              <a:solidFill>
                <a:schemeClr val="dk1"/>
              </a:solidFill>
              <a:latin typeface="Calibri"/>
              <a:ea typeface="Calibri"/>
              <a:cs typeface="Calibri"/>
            </a:endParaRPr>
          </a:p>
        </p:txBody>
      </p:sp>
      <p:sp>
        <p:nvSpPr>
          <p:cNvPr id="108" name="Google Shape;1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a:t>1.1 -- INCREASING TOTAL PORTFOLIO TO APPROXIMATELY 2,000 MEGAWATTS OF OPERATING AND UNDER DEVELOPMENT DISTRIBUTED GENERATION IN THE U.S. -- This is a mitigant because by increasing their total power output they reduce their risk to price fluctuations </a:t>
            </a:r>
          </a:p>
          <a:p>
            <a:endParaRPr lang="en-US">
              <a:cs typeface="Calibri"/>
            </a:endParaRPr>
          </a:p>
          <a:p>
            <a:r>
              <a:rPr lang="en-US">
                <a:cs typeface="Calibri"/>
              </a:rPr>
              <a:t>1.2 -- </a:t>
            </a:r>
            <a:r>
              <a:rPr lang="en-US"/>
              <a:t>These long-term contracts specify the price at which electricity is sold and again mitigates their risk to short term price fluctuations</a:t>
            </a:r>
            <a:r>
              <a:rPr lang="en-US">
                <a:cs typeface="Calibri"/>
              </a:rPr>
              <a:t> </a:t>
            </a:r>
            <a:r>
              <a:rPr lang="en-US"/>
              <a:t>and provides stable and reliable cash flows</a:t>
            </a:r>
            <a:endParaRPr lang="en-US">
              <a:cs typeface="Calibri"/>
            </a:endParaRPr>
          </a:p>
          <a:p>
            <a:endParaRPr lang="en-US">
              <a:cs typeface="Calibri"/>
            </a:endParaRPr>
          </a:p>
          <a:p>
            <a:r>
              <a:rPr lang="en-US">
                <a:cs typeface="Calibri"/>
              </a:rPr>
              <a:t>2.1 -- </a:t>
            </a:r>
            <a:r>
              <a:rPr lang="en-US"/>
              <a:t>Brookfield could be affected, and may not be able to replace the agreement equivalent terms – Selling to creditworthy parties mitigates this fear and lowers borrowing costs</a:t>
            </a:r>
            <a:endParaRPr lang="en-US">
              <a:cs typeface="Calibri"/>
            </a:endParaRPr>
          </a:p>
          <a:p>
            <a:endParaRPr lang="en-US">
              <a:cs typeface="Calibri"/>
            </a:endParaRPr>
          </a:p>
        </p:txBody>
      </p:sp>
      <p:sp>
        <p:nvSpPr>
          <p:cNvPr id="134" name="Google Shape;13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24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1500">
                <a:solidFill>
                  <a:schemeClr val="tx2"/>
                </a:solidFill>
                <a:latin typeface="+mj-lt"/>
                <a:ea typeface="+mj-ea"/>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050"/>
            </a:lvl1pPr>
          </a:lstStyle>
          <a:p>
            <a:fld id="{B0CB67F6-BB55-43F3-96E5-091B53D53BAF}" type="datetime1">
              <a:rPr lang="en-US" smtClean="0">
                <a:solidFill>
                  <a:srgbClr val="464653"/>
                </a:solidFill>
              </a:rPr>
              <a:t>4/21/2021</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a:prstGeom prst="rect">
            <a:avLst/>
          </a:prstGeom>
        </p:spPr>
        <p:txBody>
          <a:bodyPr/>
          <a:lstStyle/>
          <a:p>
            <a:r>
              <a:rPr lang="en-US">
                <a:solidFill>
                  <a:srgbClr val="464653"/>
                </a:solidFill>
              </a:rPr>
              <a:t>Sources:</a:t>
            </a:r>
          </a:p>
        </p:txBody>
      </p:sp>
      <p:sp>
        <p:nvSpPr>
          <p:cNvPr id="29" name="Slide Number Placeholder 28"/>
          <p:cNvSpPr>
            <a:spLocks noGrp="1"/>
          </p:cNvSpPr>
          <p:nvPr>
            <p:ph type="sldNum" sz="quarter" idx="12"/>
          </p:nvPr>
        </p:nvSpPr>
        <p:spPr>
          <a:xfrm>
            <a:off x="1216152" y="6355080"/>
            <a:ext cx="1219200" cy="365760"/>
          </a:xfrm>
          <a:prstGeom prst="rect">
            <a:avLst/>
          </a:prstGeom>
        </p:spPr>
        <p:txBody>
          <a:bodyPr/>
          <a:lstStyle/>
          <a:p>
            <a:fld id="{6F42FDE4-A7DD-41A7-A0A6-9B649FB43336}" type="slidenum">
              <a:rPr lang="en-US" smtClean="0">
                <a:solidFill>
                  <a:srgbClr val="464653"/>
                </a:solidFill>
              </a:rPr>
              <a:pPr/>
              <a:t>‹#›</a:t>
            </a:fld>
            <a:endParaRPr lang="en-US">
              <a:solidFill>
                <a:srgbClr val="FFFFFF"/>
              </a:solidFill>
            </a:endParaRPr>
          </a:p>
        </p:txBody>
      </p:sp>
      <p:sp>
        <p:nvSpPr>
          <p:cNvPr id="21" name="Rectangle 20"/>
          <p:cNvSpPr/>
          <p:nvPr/>
        </p:nvSpPr>
        <p:spPr>
          <a:xfrm>
            <a:off x="904875" y="3809999"/>
            <a:ext cx="7315200" cy="1118235"/>
          </a:xfrm>
          <a:prstGeom prst="rect">
            <a:avLst/>
          </a:prstGeom>
          <a:noFill/>
          <a:ln w="6350" cap="rnd" cmpd="sng" algn="ctr">
            <a:solidFill>
              <a:srgbClr val="005DAB"/>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rgbClr val="9A9B9F"/>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2" name="Rectangle 21"/>
          <p:cNvSpPr/>
          <p:nvPr/>
        </p:nvSpPr>
        <p:spPr>
          <a:xfrm>
            <a:off x="904875" y="3809999"/>
            <a:ext cx="228600" cy="1118236"/>
          </a:xfrm>
          <a:prstGeom prst="rect">
            <a:avLst/>
          </a:prstGeom>
          <a:solidFill>
            <a:srgbClr val="08376B"/>
          </a:solidFill>
          <a:ln w="6350" cap="rnd" cmpd="sng" algn="ctr">
            <a:solidFill>
              <a:srgbClr val="08376B"/>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userDrawn="1"/>
        </p:nvSpPr>
        <p:spPr>
          <a:xfrm>
            <a:off x="904875" y="5048250"/>
            <a:ext cx="228600" cy="685800"/>
          </a:xfrm>
          <a:prstGeom prst="rect">
            <a:avLst/>
          </a:prstGeom>
          <a:solidFill>
            <a:srgbClr val="9A9B9F"/>
          </a:solidFill>
          <a:ln w="6350" cap="rnd" cmpd="sng" algn="ctr">
            <a:solidFill>
              <a:srgbClr val="9A9B9F"/>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pic>
        <p:nvPicPr>
          <p:cNvPr id="1028" name="Picture 4" descr="Vassar Sustainable Investment Fund">
            <a:extLst>
              <a:ext uri="{FF2B5EF4-FFF2-40B4-BE49-F238E27FC236}">
                <a16:creationId xmlns:a16="http://schemas.microsoft.com/office/drawing/2014/main" id="{CA96FC02-CB06-4563-ABD8-A71A2CF12BE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439" b="21128"/>
          <a:stretch/>
        </p:blipFill>
        <p:spPr bwMode="auto">
          <a:xfrm>
            <a:off x="7122320" y="68792"/>
            <a:ext cx="1909760" cy="111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20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2620C1-BF2D-4C50-9C52-05F376409294}" type="datetime1">
              <a:rPr lang="en-US" smtClean="0">
                <a:solidFill>
                  <a:srgbClr val="464653"/>
                </a:solidFill>
              </a:rPr>
              <a:t>4/21/2021</a:t>
            </a:fld>
            <a:endParaRPr lang="en-US">
              <a:solidFill>
                <a:srgbClr val="464653"/>
              </a:solidFill>
            </a:endParaRPr>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r>
              <a:rPr lang="en-US">
                <a:solidFill>
                  <a:srgbClr val="464653"/>
                </a:solidFill>
              </a:rPr>
              <a:t>Sources:</a:t>
            </a: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6F42FDE4-A7DD-41A7-A0A6-9B649FB43336}"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34332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236715-9FD5-4B9E-B888-1E3209A48C94}" type="datetime1">
              <a:rPr lang="en-US" smtClean="0">
                <a:solidFill>
                  <a:srgbClr val="464653"/>
                </a:solidFill>
              </a:rPr>
              <a:t>4/21/2021</a:t>
            </a:fld>
            <a:endParaRPr lang="en-US">
              <a:solidFill>
                <a:srgbClr val="464653"/>
              </a:solidFill>
            </a:endParaRPr>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r>
              <a:rPr lang="en-US">
                <a:solidFill>
                  <a:srgbClr val="464653"/>
                </a:solidFill>
              </a:rPr>
              <a:t>Sources:</a:t>
            </a:r>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6F42FDE4-A7DD-41A7-A0A6-9B649FB43336}"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8" name="Isosceles Triangle 7"/>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2839439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0C82-78BD-3247-8A1D-B3B770679C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02B5690-A185-044D-83F8-27B2809528B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0F043F4-7688-FD42-8E30-F060C35CB76E}"/>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5" name="Footer Placeholder 4">
            <a:extLst>
              <a:ext uri="{FF2B5EF4-FFF2-40B4-BE49-F238E27FC236}">
                <a16:creationId xmlns:a16="http://schemas.microsoft.com/office/drawing/2014/main" id="{DEB09843-CCB5-074A-8C5B-306E5AF92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BCD83-0B77-0242-8C09-F92F2EEA2AD5}"/>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349846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ED52-EFD3-8F4B-8AEC-86352ED9DB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7690D6-2BAA-6741-AF64-7013CFABEA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21AA4-7D74-F148-8ACC-C8B47259F755}"/>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5" name="Footer Placeholder 4">
            <a:extLst>
              <a:ext uri="{FF2B5EF4-FFF2-40B4-BE49-F238E27FC236}">
                <a16:creationId xmlns:a16="http://schemas.microsoft.com/office/drawing/2014/main" id="{4D4AA64F-B7FE-0441-8BE6-1047D69E9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BF386-ADCC-A44C-AC73-39696993923B}"/>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3171636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8221-AB78-DE48-94C2-F6E14D89D86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12F0EE3-D059-7343-B530-73B760E37E9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7344D6-C43B-DF48-8C95-5EAF474BE450}"/>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5" name="Footer Placeholder 4">
            <a:extLst>
              <a:ext uri="{FF2B5EF4-FFF2-40B4-BE49-F238E27FC236}">
                <a16:creationId xmlns:a16="http://schemas.microsoft.com/office/drawing/2014/main" id="{616CC72F-E2DA-AD4E-9ED4-0ECE41E42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24CCE-B503-3043-8491-0A91A3B33007}"/>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364845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C4B1-1F33-0347-B48F-DD6E2E813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5A3F3-E94A-464B-B54A-8A8F4142D01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7176BC-E723-4B4B-8714-33F895BD629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D30B9-6948-6841-9DF1-9F4FCD56915A}"/>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6" name="Footer Placeholder 5">
            <a:extLst>
              <a:ext uri="{FF2B5EF4-FFF2-40B4-BE49-F238E27FC236}">
                <a16:creationId xmlns:a16="http://schemas.microsoft.com/office/drawing/2014/main" id="{E0DF17D3-391F-5C4B-9D54-39B6D8354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72CCA-92FF-0644-A58B-B0805DE626F7}"/>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3209120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8ECB-DA2E-6140-9FE9-63A223AB8EB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BFF557-F8F5-D349-804E-DABF71CE819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A4AB5D-2CEC-0448-87FB-B0BF773074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A927B0-A7BD-E84D-9350-56765EAC59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B30562A-A6A2-F34A-8FAE-4AAB4338453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AC3AB6-62EA-1543-B965-D8CB646507A6}"/>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8" name="Footer Placeholder 7">
            <a:extLst>
              <a:ext uri="{FF2B5EF4-FFF2-40B4-BE49-F238E27FC236}">
                <a16:creationId xmlns:a16="http://schemas.microsoft.com/office/drawing/2014/main" id="{727CA987-D8CC-604F-875D-AACA9D3627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1AE5D5-D718-8B41-B1E3-DE390C68936A}"/>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4182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8FF4-B348-2145-89F5-B09EAC3E9C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D5574-DA0D-9E4D-8DC5-6251669DDD21}"/>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4" name="Footer Placeholder 3">
            <a:extLst>
              <a:ext uri="{FF2B5EF4-FFF2-40B4-BE49-F238E27FC236}">
                <a16:creationId xmlns:a16="http://schemas.microsoft.com/office/drawing/2014/main" id="{ACC4F5E6-184D-744C-BC6D-568307C3CF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20B44D-FE61-3F4A-A827-38BF192EFDE7}"/>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224377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1BC9CD-3FEE-2E4F-B91D-289D949FB5AC}"/>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3" name="Footer Placeholder 2">
            <a:extLst>
              <a:ext uri="{FF2B5EF4-FFF2-40B4-BE49-F238E27FC236}">
                <a16:creationId xmlns:a16="http://schemas.microsoft.com/office/drawing/2014/main" id="{879045C4-F7F3-C54C-9859-6CBC23380F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0FDE45-F170-6C4C-9F60-2DEFDE7EB37C}"/>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1872190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E53F-108E-5946-8D3A-E830DA9733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B93BB5E-919D-7A46-B36C-FE0C8CEE115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3F1C01-6796-5D49-8108-DDC0D222C5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62AED46-7503-0648-BA5D-F9FB3D8ADEC5}"/>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6" name="Footer Placeholder 5">
            <a:extLst>
              <a:ext uri="{FF2B5EF4-FFF2-40B4-BE49-F238E27FC236}">
                <a16:creationId xmlns:a16="http://schemas.microsoft.com/office/drawing/2014/main" id="{C90E89C8-1AE4-0F4B-A449-E62CD9953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F9B63-923C-8A4F-A185-0B37954F865F}"/>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199363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51E6AD2B-FFD7-4CD8-BCD0-E943ED3EE2B5}" type="datetime1">
              <a:rPr lang="en-US" smtClean="0">
                <a:solidFill>
                  <a:srgbClr val="464653"/>
                </a:solidFill>
              </a:rPr>
              <a:t>4/21/2021</a:t>
            </a:fld>
            <a:endParaRPr lang="en-US">
              <a:solidFill>
                <a:srgbClr val="464653"/>
              </a:solidFill>
            </a:endParaRPr>
          </a:p>
        </p:txBody>
      </p:sp>
      <p:sp>
        <p:nvSpPr>
          <p:cNvPr id="8" name="Content Placeholder 7"/>
          <p:cNvSpPr>
            <a:spLocks noGrp="1"/>
          </p:cNvSpPr>
          <p:nvPr>
            <p:ph sz="quarter" idx="1"/>
          </p:nvPr>
        </p:nvSpPr>
        <p:spPr>
          <a:xfrm>
            <a:off x="457200" y="1219200"/>
            <a:ext cx="8229600" cy="5137150"/>
          </a:xfrm>
        </p:spPr>
        <p:txBody>
          <a:bodyPr/>
          <a:lstStyle>
            <a:lvl2pPr>
              <a:buClr>
                <a:srgbClr val="9A9B9F"/>
              </a:buClr>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Footer Placeholder 4">
            <a:extLst>
              <a:ext uri="{FF2B5EF4-FFF2-40B4-BE49-F238E27FC236}">
                <a16:creationId xmlns:a16="http://schemas.microsoft.com/office/drawing/2014/main" id="{3FF78047-6E29-4253-AB7C-4B0DA2B0585B}"/>
              </a:ext>
            </a:extLst>
          </p:cNvPr>
          <p:cNvSpPr>
            <a:spLocks noGrp="1"/>
          </p:cNvSpPr>
          <p:nvPr>
            <p:ph type="ftr" sz="quarter" idx="3"/>
          </p:nvPr>
        </p:nvSpPr>
        <p:spPr>
          <a:xfrm>
            <a:off x="1519705" y="6356350"/>
            <a:ext cx="4882619" cy="365760"/>
          </a:xfrm>
          <a:prstGeom prst="rect">
            <a:avLst/>
          </a:prstGeom>
        </p:spPr>
        <p:txBody>
          <a:bodyPr/>
          <a:lstStyle>
            <a:lvl1pPr>
              <a:defRPr sz="1050" i="1">
                <a:solidFill>
                  <a:srgbClr val="5E5E5E"/>
                </a:solidFill>
              </a:defRPr>
            </a:lvl1pPr>
          </a:lstStyle>
          <a:p>
            <a:r>
              <a:rPr lang="en-US"/>
              <a:t>Sources:</a:t>
            </a:r>
          </a:p>
        </p:txBody>
      </p:sp>
      <p:sp>
        <p:nvSpPr>
          <p:cNvPr id="11" name="Slide Number Placeholder 5">
            <a:extLst>
              <a:ext uri="{FF2B5EF4-FFF2-40B4-BE49-F238E27FC236}">
                <a16:creationId xmlns:a16="http://schemas.microsoft.com/office/drawing/2014/main" id="{3D6476D4-3053-4523-8217-D18DDA2A4F06}"/>
              </a:ext>
            </a:extLst>
          </p:cNvPr>
          <p:cNvSpPr>
            <a:spLocks noGrp="1"/>
          </p:cNvSpPr>
          <p:nvPr>
            <p:ph type="sldNum" sz="quarter" idx="4"/>
          </p:nvPr>
        </p:nvSpPr>
        <p:spPr>
          <a:xfrm>
            <a:off x="762000" y="6356350"/>
            <a:ext cx="1063752" cy="365760"/>
          </a:xfrm>
          <a:prstGeom prst="rect">
            <a:avLst/>
          </a:prstGeom>
        </p:spPr>
        <p:txBody>
          <a:bodyPr/>
          <a:lstStyle>
            <a:lvl1pPr algn="l">
              <a:defRPr sz="1050"/>
            </a:lvl1pPr>
          </a:lstStyle>
          <a:p>
            <a:fld id="{6F42FDE4-A7DD-41A7-A0A6-9B649FB43336}"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742234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0D4DC-7559-7940-95AA-BA83D3A8D7E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882E11B-795B-1149-9B28-4044C567DEA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7B0FA4-65E9-5E4F-8913-41B172297F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E9E8D63F-DD1F-E641-9E7B-231C438CC425}"/>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6" name="Footer Placeholder 5">
            <a:extLst>
              <a:ext uri="{FF2B5EF4-FFF2-40B4-BE49-F238E27FC236}">
                <a16:creationId xmlns:a16="http://schemas.microsoft.com/office/drawing/2014/main" id="{0531F9E3-ED01-D542-8EDB-3F36E7C80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90BC6-1802-E340-90F7-3285A01C0A9B}"/>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1220777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9714-C57E-F647-A22F-21E2F955C1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DC8D4-756B-A645-B731-0BD2093C2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FC257-E52E-6744-9295-2BB97771C087}"/>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5" name="Footer Placeholder 4">
            <a:extLst>
              <a:ext uri="{FF2B5EF4-FFF2-40B4-BE49-F238E27FC236}">
                <a16:creationId xmlns:a16="http://schemas.microsoft.com/office/drawing/2014/main" id="{B6FEE10D-E2B3-7D43-8B2C-39AB6530D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D2F54-D4E6-584B-A334-BE957614AC43}"/>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203645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D0A57-F0A4-C84A-ADFA-8C648558FAA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812312-CF0D-1B42-B807-4A63A960CAA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63FAA-92FA-6B4F-9F27-1D6430C24C25}"/>
              </a:ext>
            </a:extLst>
          </p:cNvPr>
          <p:cNvSpPr>
            <a:spLocks noGrp="1"/>
          </p:cNvSpPr>
          <p:nvPr>
            <p:ph type="dt" sz="half" idx="10"/>
          </p:nvPr>
        </p:nvSpPr>
        <p:spPr/>
        <p:txBody>
          <a:bodyPr/>
          <a:lstStyle/>
          <a:p>
            <a:fld id="{CBC9FC6D-F649-7D4A-B547-B5644D49C168}" type="datetimeFigureOut">
              <a:rPr lang="en-US" smtClean="0"/>
              <a:t>4/21/2021</a:t>
            </a:fld>
            <a:endParaRPr lang="en-US"/>
          </a:p>
        </p:txBody>
      </p:sp>
      <p:sp>
        <p:nvSpPr>
          <p:cNvPr id="5" name="Footer Placeholder 4">
            <a:extLst>
              <a:ext uri="{FF2B5EF4-FFF2-40B4-BE49-F238E27FC236}">
                <a16:creationId xmlns:a16="http://schemas.microsoft.com/office/drawing/2014/main" id="{3431E045-F490-D54A-84C5-DBFDBA543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C5AD8-720C-4440-88A0-E1951061797E}"/>
              </a:ext>
            </a:extLst>
          </p:cNvPr>
          <p:cNvSpPr>
            <a:spLocks noGrp="1"/>
          </p:cNvSpPr>
          <p:nvPr>
            <p:ph type="sldNum" sz="quarter" idx="12"/>
          </p:nvPr>
        </p:nvSpPr>
        <p:spPr/>
        <p:txBody>
          <a:bodyPr/>
          <a:lstStyle/>
          <a:p>
            <a:fld id="{6F424005-0209-0C40-BF83-2341E03930A5}" type="slidenum">
              <a:rPr lang="en-US" smtClean="0"/>
              <a:t>‹#›</a:t>
            </a:fld>
            <a:endParaRPr lang="en-US"/>
          </a:p>
        </p:txBody>
      </p:sp>
    </p:spTree>
    <p:extLst>
      <p:ext uri="{BB962C8B-B14F-4D97-AF65-F5344CB8AC3E}">
        <p14:creationId xmlns:p14="http://schemas.microsoft.com/office/powerpoint/2010/main" val="324334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24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707A7C2-99B6-46D1-B9BE-7E63FC954FF1}" type="datetime1">
              <a:rPr lang="en-US" smtClean="0">
                <a:solidFill>
                  <a:srgbClr val="DDE9EC"/>
                </a:solidFill>
              </a:rPr>
              <a:t>4/21/2021</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a:prstGeom prst="rect">
            <a:avLst/>
          </a:prstGeom>
        </p:spPr>
        <p:txBody>
          <a:bodyPr/>
          <a:lstStyle/>
          <a:p>
            <a:r>
              <a:rPr lang="en-US">
                <a:solidFill>
                  <a:srgbClr val="DDE9EC"/>
                </a:solidFill>
              </a:rPr>
              <a:t>Sources:</a:t>
            </a:r>
          </a:p>
        </p:txBody>
      </p:sp>
      <p:sp>
        <p:nvSpPr>
          <p:cNvPr id="6" name="Slide Number Placeholder 5"/>
          <p:cNvSpPr>
            <a:spLocks noGrp="1"/>
          </p:cNvSpPr>
          <p:nvPr>
            <p:ph type="sldNum" sz="quarter" idx="12"/>
          </p:nvPr>
        </p:nvSpPr>
        <p:spPr>
          <a:xfrm>
            <a:off x="1069848" y="6355080"/>
            <a:ext cx="1520952" cy="365760"/>
          </a:xfrm>
          <a:prstGeom prst="rect">
            <a:avLst/>
          </a:prstGeom>
        </p:spPr>
        <p:txBody>
          <a:bodyPr/>
          <a:lstStyle/>
          <a:p>
            <a:fld id="{6F42FDE4-A7DD-41A7-A0A6-9B649FB43336}"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Tree>
    <p:extLst>
      <p:ext uri="{BB962C8B-B14F-4D97-AF65-F5344CB8AC3E}">
        <p14:creationId xmlns:p14="http://schemas.microsoft.com/office/powerpoint/2010/main" val="9683340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691A356-6C28-4E7C-AA22-717DAA39252D}" type="datetime1">
              <a:rPr lang="en-US" smtClean="0">
                <a:solidFill>
                  <a:srgbClr val="464653"/>
                </a:solidFill>
              </a:rPr>
              <a:t>4/21/2021</a:t>
            </a:fld>
            <a:endParaRPr lang="en-US">
              <a:solidFill>
                <a:srgbClr val="464653"/>
              </a:solidFill>
            </a:endParaRPr>
          </a:p>
        </p:txBody>
      </p:sp>
      <p:sp>
        <p:nvSpPr>
          <p:cNvPr id="9" name="Content Placeholder 8"/>
          <p:cNvSpPr>
            <a:spLocks noGrp="1"/>
          </p:cNvSpPr>
          <p:nvPr>
            <p:ph sz="quarter" idx="1"/>
          </p:nvPr>
        </p:nvSpPr>
        <p:spPr>
          <a:xfrm>
            <a:off x="457200" y="1219200"/>
            <a:ext cx="4041648" cy="5137150"/>
          </a:xfrm>
        </p:spPr>
        <p:txBody>
          <a:bodyPr/>
          <a:lstStyle>
            <a:lvl2pPr>
              <a:buClr>
                <a:srgbClr val="9A9B9F"/>
              </a:buClr>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5137150"/>
          </a:xfrm>
        </p:spPr>
        <p:txBody>
          <a:bodyPr/>
          <a:lstStyle>
            <a:lvl2pPr>
              <a:buClr>
                <a:srgbClr val="9A9B9F"/>
              </a:buClr>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8" name="Footer Placeholder 4">
            <a:extLst>
              <a:ext uri="{FF2B5EF4-FFF2-40B4-BE49-F238E27FC236}">
                <a16:creationId xmlns:a16="http://schemas.microsoft.com/office/drawing/2014/main" id="{6066C4AC-8570-449F-8024-A1F1D8D0B90F}"/>
              </a:ext>
            </a:extLst>
          </p:cNvPr>
          <p:cNvSpPr>
            <a:spLocks noGrp="1"/>
          </p:cNvSpPr>
          <p:nvPr>
            <p:ph type="ftr" sz="quarter" idx="3"/>
          </p:nvPr>
        </p:nvSpPr>
        <p:spPr>
          <a:xfrm>
            <a:off x="1519705" y="6356350"/>
            <a:ext cx="4882619" cy="365760"/>
          </a:xfrm>
          <a:prstGeom prst="rect">
            <a:avLst/>
          </a:prstGeom>
        </p:spPr>
        <p:txBody>
          <a:bodyPr/>
          <a:lstStyle>
            <a:lvl1pPr>
              <a:defRPr sz="1050" i="1">
                <a:solidFill>
                  <a:srgbClr val="5E5E5E"/>
                </a:solidFill>
              </a:defRPr>
            </a:lvl1pPr>
          </a:lstStyle>
          <a:p>
            <a:r>
              <a:rPr lang="en-US"/>
              <a:t>Sources:</a:t>
            </a:r>
          </a:p>
        </p:txBody>
      </p:sp>
      <p:sp>
        <p:nvSpPr>
          <p:cNvPr id="19" name="Slide Number Placeholder 5">
            <a:extLst>
              <a:ext uri="{FF2B5EF4-FFF2-40B4-BE49-F238E27FC236}">
                <a16:creationId xmlns:a16="http://schemas.microsoft.com/office/drawing/2014/main" id="{EB69E2CF-F2F9-4E2C-A331-E282C77BAB33}"/>
              </a:ext>
            </a:extLst>
          </p:cNvPr>
          <p:cNvSpPr>
            <a:spLocks noGrp="1"/>
          </p:cNvSpPr>
          <p:nvPr>
            <p:ph type="sldNum" sz="quarter" idx="4"/>
          </p:nvPr>
        </p:nvSpPr>
        <p:spPr>
          <a:xfrm>
            <a:off x="762000" y="6356350"/>
            <a:ext cx="1063752" cy="365760"/>
          </a:xfrm>
          <a:prstGeom prst="rect">
            <a:avLst/>
          </a:prstGeom>
        </p:spPr>
        <p:txBody>
          <a:bodyPr/>
          <a:lstStyle>
            <a:lvl1pPr algn="l">
              <a:defRPr sz="1050"/>
            </a:lvl1pPr>
          </a:lstStyle>
          <a:p>
            <a:fld id="{6F42FDE4-A7DD-41A7-A0A6-9B649FB43336}"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70482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1" y="1295400"/>
            <a:ext cx="4041775" cy="685800"/>
          </a:xfrm>
          <a:noFill/>
          <a:ln>
            <a:noFill/>
          </a:ln>
        </p:spPr>
        <p:txBody>
          <a:bodyPr lIns="91440" anchor="b" anchorCtr="0"/>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2C6C531-AFF9-4529-88CC-8A69F5A3E652}" type="datetime1">
              <a:rPr lang="en-US" smtClean="0">
                <a:solidFill>
                  <a:srgbClr val="464653"/>
                </a:solidFill>
              </a:rPr>
              <a:t>4/21/2021</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Footer Placeholder 4">
            <a:extLst>
              <a:ext uri="{FF2B5EF4-FFF2-40B4-BE49-F238E27FC236}">
                <a16:creationId xmlns:a16="http://schemas.microsoft.com/office/drawing/2014/main" id="{648A2C73-A4A5-4AE8-B67F-E046D8361D23}"/>
              </a:ext>
            </a:extLst>
          </p:cNvPr>
          <p:cNvSpPr>
            <a:spLocks noGrp="1"/>
          </p:cNvSpPr>
          <p:nvPr>
            <p:ph type="ftr" sz="quarter" idx="11"/>
          </p:nvPr>
        </p:nvSpPr>
        <p:spPr>
          <a:xfrm>
            <a:off x="1519705" y="6356350"/>
            <a:ext cx="4882619" cy="365760"/>
          </a:xfrm>
          <a:prstGeom prst="rect">
            <a:avLst/>
          </a:prstGeom>
        </p:spPr>
        <p:txBody>
          <a:bodyPr/>
          <a:lstStyle>
            <a:lvl1pPr>
              <a:defRPr sz="1050" i="1">
                <a:solidFill>
                  <a:srgbClr val="5E5E5E"/>
                </a:solidFill>
              </a:defRPr>
            </a:lvl1pPr>
          </a:lstStyle>
          <a:p>
            <a:r>
              <a:rPr lang="en-US"/>
              <a:t>Sources:</a:t>
            </a:r>
          </a:p>
        </p:txBody>
      </p:sp>
      <p:sp>
        <p:nvSpPr>
          <p:cNvPr id="15" name="Slide Number Placeholder 5">
            <a:extLst>
              <a:ext uri="{FF2B5EF4-FFF2-40B4-BE49-F238E27FC236}">
                <a16:creationId xmlns:a16="http://schemas.microsoft.com/office/drawing/2014/main" id="{5AA76A10-52B6-4637-AE54-704836CE0E69}"/>
              </a:ext>
            </a:extLst>
          </p:cNvPr>
          <p:cNvSpPr>
            <a:spLocks noGrp="1"/>
          </p:cNvSpPr>
          <p:nvPr>
            <p:ph type="sldNum" sz="quarter" idx="12"/>
          </p:nvPr>
        </p:nvSpPr>
        <p:spPr>
          <a:xfrm>
            <a:off x="762000" y="6356350"/>
            <a:ext cx="1063752" cy="365760"/>
          </a:xfrm>
          <a:prstGeom prst="rect">
            <a:avLst/>
          </a:prstGeom>
        </p:spPr>
        <p:txBody>
          <a:bodyPr/>
          <a:lstStyle>
            <a:lvl1pPr algn="l">
              <a:defRPr sz="1050"/>
            </a:lvl1pPr>
          </a:lstStyle>
          <a:p>
            <a:fld id="{6F42FDE4-A7DD-41A7-A0A6-9B649FB43336}"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74046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E90A075-066A-4222-884B-A410613C4F7E}" type="datetime1">
              <a:rPr lang="en-US" smtClean="0">
                <a:solidFill>
                  <a:srgbClr val="464653"/>
                </a:solidFill>
              </a:rPr>
              <a:t>4/21/2021</a:t>
            </a:fld>
            <a:endParaRPr lang="en-US">
              <a:solidFill>
                <a:srgbClr val="464653"/>
              </a:solidFill>
            </a:endParaRPr>
          </a:p>
        </p:txBody>
      </p:sp>
      <p:sp>
        <p:nvSpPr>
          <p:cNvPr id="9" name="Footer Placeholder 4">
            <a:extLst>
              <a:ext uri="{FF2B5EF4-FFF2-40B4-BE49-F238E27FC236}">
                <a16:creationId xmlns:a16="http://schemas.microsoft.com/office/drawing/2014/main" id="{5414AA61-419E-4377-97D8-28802C910E75}"/>
              </a:ext>
            </a:extLst>
          </p:cNvPr>
          <p:cNvSpPr>
            <a:spLocks noGrp="1"/>
          </p:cNvSpPr>
          <p:nvPr>
            <p:ph type="ftr" sz="quarter" idx="3"/>
          </p:nvPr>
        </p:nvSpPr>
        <p:spPr>
          <a:xfrm>
            <a:off x="1519705" y="6356350"/>
            <a:ext cx="4882619" cy="365760"/>
          </a:xfrm>
          <a:prstGeom prst="rect">
            <a:avLst/>
          </a:prstGeom>
        </p:spPr>
        <p:txBody>
          <a:bodyPr/>
          <a:lstStyle>
            <a:lvl1pPr>
              <a:defRPr sz="1050" i="1">
                <a:solidFill>
                  <a:srgbClr val="5E5E5E"/>
                </a:solidFill>
              </a:defRPr>
            </a:lvl1pPr>
          </a:lstStyle>
          <a:p>
            <a:r>
              <a:rPr lang="en-US"/>
              <a:t>Sources:</a:t>
            </a:r>
          </a:p>
        </p:txBody>
      </p:sp>
      <p:sp>
        <p:nvSpPr>
          <p:cNvPr id="10" name="Slide Number Placeholder 5">
            <a:extLst>
              <a:ext uri="{FF2B5EF4-FFF2-40B4-BE49-F238E27FC236}">
                <a16:creationId xmlns:a16="http://schemas.microsoft.com/office/drawing/2014/main" id="{B6DB3ECD-E4E2-4EC2-9009-F19C5F9EF640}"/>
              </a:ext>
            </a:extLst>
          </p:cNvPr>
          <p:cNvSpPr>
            <a:spLocks noGrp="1"/>
          </p:cNvSpPr>
          <p:nvPr>
            <p:ph type="sldNum" sz="quarter" idx="4"/>
          </p:nvPr>
        </p:nvSpPr>
        <p:spPr>
          <a:xfrm>
            <a:off x="762000" y="6356350"/>
            <a:ext cx="1063752" cy="365760"/>
          </a:xfrm>
          <a:prstGeom prst="rect">
            <a:avLst/>
          </a:prstGeom>
        </p:spPr>
        <p:txBody>
          <a:bodyPr/>
          <a:lstStyle>
            <a:lvl1pPr algn="l">
              <a:defRPr sz="1050"/>
            </a:lvl1pPr>
          </a:lstStyle>
          <a:p>
            <a:fld id="{6F42FDE4-A7DD-41A7-A0A6-9B649FB43336}"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5432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08572-B446-4A1D-ABB7-F4DB4AE88739}" type="datetime1">
              <a:rPr lang="en-US" smtClean="0">
                <a:solidFill>
                  <a:srgbClr val="464653"/>
                </a:solidFill>
              </a:rPr>
              <a:t>4/21/2021</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7" name="Footer Placeholder 4">
            <a:extLst>
              <a:ext uri="{FF2B5EF4-FFF2-40B4-BE49-F238E27FC236}">
                <a16:creationId xmlns:a16="http://schemas.microsoft.com/office/drawing/2014/main" id="{7576C607-DD2B-4ADE-BA9D-F39FB9CE9AFD}"/>
              </a:ext>
            </a:extLst>
          </p:cNvPr>
          <p:cNvSpPr>
            <a:spLocks noGrp="1"/>
          </p:cNvSpPr>
          <p:nvPr>
            <p:ph type="ftr" sz="quarter" idx="3"/>
          </p:nvPr>
        </p:nvSpPr>
        <p:spPr>
          <a:xfrm>
            <a:off x="1519705" y="6356350"/>
            <a:ext cx="4882619" cy="365760"/>
          </a:xfrm>
          <a:prstGeom prst="rect">
            <a:avLst/>
          </a:prstGeom>
        </p:spPr>
        <p:txBody>
          <a:bodyPr/>
          <a:lstStyle>
            <a:lvl1pPr>
              <a:defRPr sz="1050" i="1">
                <a:solidFill>
                  <a:srgbClr val="5E5E5E"/>
                </a:solidFill>
              </a:defRPr>
            </a:lvl1pPr>
          </a:lstStyle>
          <a:p>
            <a:r>
              <a:rPr lang="en-US"/>
              <a:t>Sources:</a:t>
            </a:r>
          </a:p>
        </p:txBody>
      </p:sp>
      <p:sp>
        <p:nvSpPr>
          <p:cNvPr id="8" name="Slide Number Placeholder 5">
            <a:extLst>
              <a:ext uri="{FF2B5EF4-FFF2-40B4-BE49-F238E27FC236}">
                <a16:creationId xmlns:a16="http://schemas.microsoft.com/office/drawing/2014/main" id="{825E9F79-3510-476D-B8CC-340BE9518F37}"/>
              </a:ext>
            </a:extLst>
          </p:cNvPr>
          <p:cNvSpPr>
            <a:spLocks noGrp="1"/>
          </p:cNvSpPr>
          <p:nvPr>
            <p:ph type="sldNum" sz="quarter" idx="4"/>
          </p:nvPr>
        </p:nvSpPr>
        <p:spPr>
          <a:xfrm>
            <a:off x="455953" y="6356350"/>
            <a:ext cx="1063752" cy="365760"/>
          </a:xfrm>
          <a:prstGeom prst="rect">
            <a:avLst/>
          </a:prstGeom>
        </p:spPr>
        <p:txBody>
          <a:bodyPr/>
          <a:lstStyle>
            <a:lvl1pPr algn="l">
              <a:defRPr sz="1100"/>
            </a:lvl1pPr>
          </a:lstStyle>
          <a:p>
            <a:fld id="{6F42FDE4-A7DD-41A7-A0A6-9B649FB43336}"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51535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15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2"/>
            <a:ext cx="2514600" cy="4843463"/>
          </a:xfrm>
        </p:spPr>
        <p:txBody>
          <a:bodyPr/>
          <a:lstStyle>
            <a:lvl1pPr marL="0" indent="0">
              <a:lnSpc>
                <a:spcPts val="1650"/>
              </a:lnSpc>
              <a:spcAft>
                <a:spcPts val="750"/>
              </a:spcAft>
              <a:buNone/>
              <a:defRPr sz="1200">
                <a:solidFill>
                  <a:schemeClr val="tx2"/>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2FF927F-DE62-4EBC-A060-E230C998208D}" type="datetime1">
              <a:rPr lang="en-US" smtClean="0">
                <a:solidFill>
                  <a:srgbClr val="464653"/>
                </a:solidFill>
              </a:rPr>
              <a:t>4/21/2021</a:t>
            </a:fld>
            <a:endParaRPr lang="en-US">
              <a:solidFill>
                <a:srgbClr val="464653"/>
              </a:solidFill>
            </a:endParaRPr>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r>
              <a:rPr lang="en-US">
                <a:solidFill>
                  <a:srgbClr val="464653"/>
                </a:solidFill>
              </a:rPr>
              <a:t>Sources:</a:t>
            </a:r>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6F42FDE4-A7DD-41A7-A0A6-9B649FB43336}"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9" name="Isosceles Triangle 8"/>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1453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15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450"/>
              </a:spcBef>
              <a:buNone/>
              <a:defRPr sz="2400"/>
            </a:lvl1pPr>
          </a:lstStyle>
          <a:p>
            <a:r>
              <a:rPr kumimoji="0" lang="en-US"/>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05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B51BCF-7054-4B13-B4CD-D25D684E224F}" type="datetime1">
              <a:rPr lang="en-US" smtClean="0">
                <a:solidFill>
                  <a:srgbClr val="DDE9EC"/>
                </a:solidFill>
              </a:rPr>
              <a:t>4/21/2021</a:t>
            </a:fld>
            <a:endParaRPr lang="en-US">
              <a:solidFill>
                <a:srgbClr val="DDE9EC"/>
              </a:solidFill>
            </a:endParaRPr>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r>
              <a:rPr lang="en-US">
                <a:solidFill>
                  <a:srgbClr val="DDE9EC"/>
                </a:solidFill>
              </a:rPr>
              <a:t>Sources:</a:t>
            </a:r>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6F42FDE4-A7DD-41A7-A0A6-9B649FB43336}"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Isosceles Triangle 8"/>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Tree>
    <p:extLst>
      <p:ext uri="{BB962C8B-B14F-4D97-AF65-F5344CB8AC3E}">
        <p14:creationId xmlns:p14="http://schemas.microsoft.com/office/powerpoint/2010/main" val="19643977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2"/>
            <a:ext cx="8229600" cy="5130797"/>
          </a:xfrm>
          <a:prstGeom prst="rect">
            <a:avLst/>
          </a:prstGeom>
          <a:noFill/>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050">
                <a:solidFill>
                  <a:schemeClr val="tx2"/>
                </a:solidFill>
              </a:defRPr>
            </a:lvl1pPr>
          </a:lstStyle>
          <a:p>
            <a:pPr algn="r"/>
            <a:fld id="{16FD8FD5-4148-48AD-AA9A-F0EA4DBC54C8}" type="datetime1">
              <a:rPr lang="en-US" smtClean="0">
                <a:solidFill>
                  <a:srgbClr val="464653"/>
                </a:solidFill>
              </a:rPr>
              <a:t>4/21/2021</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5" name="Slide Number Placeholder 22">
            <a:extLst>
              <a:ext uri="{FF2B5EF4-FFF2-40B4-BE49-F238E27FC236}">
                <a16:creationId xmlns:a16="http://schemas.microsoft.com/office/drawing/2014/main" id="{485E88F8-10A2-4318-983F-AF18B9E94C6F}"/>
              </a:ext>
            </a:extLst>
          </p:cNvPr>
          <p:cNvSpPr txBox="1">
            <a:spLocks/>
          </p:cNvSpPr>
          <p:nvPr userDrawn="1"/>
        </p:nvSpPr>
        <p:spPr>
          <a:xfrm>
            <a:off x="2593848" y="6356350"/>
            <a:ext cx="3803904" cy="365760"/>
          </a:xfrm>
          <a:prstGeom prst="rect">
            <a:avLst/>
          </a:prstGeom>
        </p:spPr>
        <p:txBody>
          <a:bodyPr vert="horz"/>
          <a:lstStyle>
            <a:defPPr>
              <a:defRPr lang="en-US"/>
            </a:defPPr>
            <a:lvl1pPr marL="0" algn="l" defTabSz="457200" rtl="0" eaLnBrk="1" latinLnBrk="0" hangingPunct="1">
              <a:defRPr kumimoji="0" sz="105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i="1">
              <a:solidFill>
                <a:schemeClr val="tx1"/>
              </a:solidFill>
              <a:latin typeface="Bookman Old Style"/>
            </a:endParaRPr>
          </a:p>
        </p:txBody>
      </p:sp>
      <p:sp>
        <p:nvSpPr>
          <p:cNvPr id="20" name="Footer Placeholder 4">
            <a:extLst>
              <a:ext uri="{FF2B5EF4-FFF2-40B4-BE49-F238E27FC236}">
                <a16:creationId xmlns:a16="http://schemas.microsoft.com/office/drawing/2014/main" id="{11A4F8AC-86F7-4E48-9C29-71431EF4B061}"/>
              </a:ext>
            </a:extLst>
          </p:cNvPr>
          <p:cNvSpPr>
            <a:spLocks noGrp="1"/>
          </p:cNvSpPr>
          <p:nvPr>
            <p:ph type="ftr" sz="quarter" idx="3"/>
          </p:nvPr>
        </p:nvSpPr>
        <p:spPr>
          <a:xfrm>
            <a:off x="1519705" y="6356350"/>
            <a:ext cx="4882619" cy="365760"/>
          </a:xfrm>
          <a:prstGeom prst="rect">
            <a:avLst/>
          </a:prstGeom>
        </p:spPr>
        <p:txBody>
          <a:bodyPr/>
          <a:lstStyle>
            <a:lvl1pPr>
              <a:defRPr sz="1050" i="1">
                <a:solidFill>
                  <a:srgbClr val="5E5E5E"/>
                </a:solidFill>
              </a:defRPr>
            </a:lvl1pPr>
          </a:lstStyle>
          <a:p>
            <a:r>
              <a:rPr lang="en-US"/>
              <a:t>Sources:</a:t>
            </a:r>
          </a:p>
        </p:txBody>
      </p:sp>
      <p:sp>
        <p:nvSpPr>
          <p:cNvPr id="21" name="Slide Number Placeholder 5">
            <a:extLst>
              <a:ext uri="{FF2B5EF4-FFF2-40B4-BE49-F238E27FC236}">
                <a16:creationId xmlns:a16="http://schemas.microsoft.com/office/drawing/2014/main" id="{DD8BD5D5-28CD-4D06-B5A4-558E04071317}"/>
              </a:ext>
            </a:extLst>
          </p:cNvPr>
          <p:cNvSpPr>
            <a:spLocks noGrp="1"/>
          </p:cNvSpPr>
          <p:nvPr>
            <p:ph type="sldNum" sz="quarter" idx="4"/>
          </p:nvPr>
        </p:nvSpPr>
        <p:spPr>
          <a:xfrm>
            <a:off x="762000" y="6356350"/>
            <a:ext cx="1063752" cy="365760"/>
          </a:xfrm>
          <a:prstGeom prst="rect">
            <a:avLst/>
          </a:prstGeom>
        </p:spPr>
        <p:txBody>
          <a:bodyPr/>
          <a:lstStyle>
            <a:lvl1pPr algn="l">
              <a:defRPr sz="1050"/>
            </a:lvl1pPr>
          </a:lstStyle>
          <a:p>
            <a:fld id="{6F42FDE4-A7DD-41A7-A0A6-9B649FB43336}" type="slidenum">
              <a:rPr lang="en-US" smtClean="0">
                <a:solidFill>
                  <a:srgbClr val="464653"/>
                </a:solidFill>
              </a:rPr>
              <a:pPr/>
              <a:t>‹#›</a:t>
            </a:fld>
            <a:endParaRPr lang="en-US">
              <a:solidFill>
                <a:srgbClr val="464653"/>
              </a:solidFill>
            </a:endParaRPr>
          </a:p>
        </p:txBody>
      </p:sp>
      <p:sp>
        <p:nvSpPr>
          <p:cNvPr id="26" name="Straight Connector 25">
            <a:extLst>
              <a:ext uri="{FF2B5EF4-FFF2-40B4-BE49-F238E27FC236}">
                <a16:creationId xmlns:a16="http://schemas.microsoft.com/office/drawing/2014/main" id="{9F857942-ECAC-4A90-9AA3-2F931936DDBB}"/>
              </a:ext>
            </a:extLst>
          </p:cNvPr>
          <p:cNvSpPr>
            <a:spLocks noChangeShapeType="1"/>
          </p:cNvSpPr>
          <p:nvPr userDrawn="1"/>
        </p:nvSpPr>
        <p:spPr bwMode="auto">
          <a:xfrm>
            <a:off x="457200" y="1144258"/>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pic>
        <p:nvPicPr>
          <p:cNvPr id="2" name="Picture 2" descr="Image result for cybr">
            <a:extLst>
              <a:ext uri="{FF2B5EF4-FFF2-40B4-BE49-F238E27FC236}">
                <a16:creationId xmlns:a16="http://schemas.microsoft.com/office/drawing/2014/main" id="{1836A3F7-B78A-434D-85FF-5CCF83C1C46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96522" y="243541"/>
            <a:ext cx="1271587" cy="86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883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2400" kern="1200">
          <a:solidFill>
            <a:schemeClr val="tx1"/>
          </a:solidFill>
          <a:latin typeface="+mn-lt"/>
          <a:ea typeface="+mj-ea"/>
          <a:cs typeface="+mj-cs"/>
        </a:defRPr>
      </a:lvl1pPr>
    </p:titleStyle>
    <p:body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DF739-E581-9A47-A6F6-209B8DAFC6F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88F55F-8B99-984C-8EF4-CB257D1D81F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FE6E3-C764-2544-AEC8-38D32E7C133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BC9FC6D-F649-7D4A-B547-B5644D49C168}" type="datetimeFigureOut">
              <a:rPr lang="en-US" smtClean="0"/>
              <a:t>4/21/2021</a:t>
            </a:fld>
            <a:endParaRPr lang="en-US"/>
          </a:p>
        </p:txBody>
      </p:sp>
      <p:sp>
        <p:nvSpPr>
          <p:cNvPr id="5" name="Footer Placeholder 4">
            <a:extLst>
              <a:ext uri="{FF2B5EF4-FFF2-40B4-BE49-F238E27FC236}">
                <a16:creationId xmlns:a16="http://schemas.microsoft.com/office/drawing/2014/main" id="{3A9FD309-1F0F-D848-9606-5371900DC17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D1ADC3-0D01-8E41-9F5A-ACFD98B9074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424005-0209-0C40-BF83-2341E03930A5}" type="slidenum">
              <a:rPr lang="en-US" smtClean="0"/>
              <a:t>‹#›</a:t>
            </a:fld>
            <a:endParaRPr lang="en-US"/>
          </a:p>
        </p:txBody>
      </p:sp>
    </p:spTree>
    <p:extLst>
      <p:ext uri="{BB962C8B-B14F-4D97-AF65-F5344CB8AC3E}">
        <p14:creationId xmlns:p14="http://schemas.microsoft.com/office/powerpoint/2010/main" val="1224710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package" Target="../embeddings/Microsoft_Excel_Worksheet_B033218.xlsx"/><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_E87C1331.xlsx"/><Relationship Id="rId3" Type="http://schemas.openxmlformats.org/officeDocument/2006/relationships/notesSlide" Target="../notesSlides/notesSlide12.xml"/><Relationship Id="rId7" Type="http://schemas.openxmlformats.org/officeDocument/2006/relationships/image" Target="../media/image25.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package" Target="../embeddings/Microsoft_Excel_Worksheet_ECB8D4EE.xlsx"/><Relationship Id="rId5" Type="http://schemas.openxmlformats.org/officeDocument/2006/relationships/image" Target="../media/image24.emf"/><Relationship Id="rId10" Type="http://schemas.openxmlformats.org/officeDocument/2006/relationships/image" Target="../media/image20.jpeg"/><Relationship Id="rId4" Type="http://schemas.openxmlformats.org/officeDocument/2006/relationships/package" Target="../embeddings/Microsoft_Excel_Worksheet_42F137C2.xlsx"/><Relationship Id="rId9"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omments" Target="../comments/commen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tiff"/><Relationship Id="rId1" Type="http://schemas.openxmlformats.org/officeDocument/2006/relationships/slideLayout" Target="../slideLayouts/slideLayout7.xml"/><Relationship Id="rId5" Type="http://schemas.openxmlformats.org/officeDocument/2006/relationships/comments" Target="../comments/comment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37708"/>
            <a:ext cx="7010400" cy="1066800"/>
          </a:xfrm>
        </p:spPr>
        <p:txBody>
          <a:bodyPr vert="horz" lIns="91440" tIns="45720" rIns="91440" bIns="45720" anchor="ctr" anchorCtr="0">
            <a:noAutofit/>
          </a:bodyPr>
          <a:lstStyle/>
          <a:p>
            <a:r>
              <a:rPr lang="en-US" sz="1800"/>
              <a:t>Current:  $40.02</a:t>
            </a:r>
            <a:br>
              <a:rPr lang="en-US" sz="1800"/>
            </a:br>
            <a:r>
              <a:rPr lang="en-US" sz="1800"/>
              <a:t>Target Price $48.55 </a:t>
            </a:r>
            <a:r>
              <a:rPr lang="en-US" sz="1800">
                <a:solidFill>
                  <a:srgbClr val="00B050"/>
                </a:solidFill>
              </a:rPr>
              <a:t>(+21%)</a:t>
            </a:r>
            <a:br>
              <a:rPr lang="en-US" sz="1800"/>
            </a:br>
            <a:r>
              <a:rPr lang="en-US" sz="1800"/>
              <a:t>Time Horizon: 18-24 months</a:t>
            </a:r>
          </a:p>
        </p:txBody>
      </p:sp>
      <p:sp>
        <p:nvSpPr>
          <p:cNvPr id="3" name="Subtitle 2"/>
          <p:cNvSpPr>
            <a:spLocks noGrp="1"/>
          </p:cNvSpPr>
          <p:nvPr>
            <p:ph type="subTitle" idx="1"/>
          </p:nvPr>
        </p:nvSpPr>
        <p:spPr>
          <a:xfrm>
            <a:off x="1084081" y="5113906"/>
            <a:ext cx="7155180" cy="609600"/>
          </a:xfrm>
        </p:spPr>
        <p:txBody>
          <a:bodyPr vert="horz" lIns="91440" tIns="45720" rIns="91440" bIns="45720" anchor="t">
            <a:noAutofit/>
          </a:bodyPr>
          <a:lstStyle/>
          <a:p>
            <a:pPr>
              <a:spcBef>
                <a:spcPts val="300"/>
              </a:spcBef>
            </a:pPr>
            <a:r>
              <a:rPr lang="en-US" sz="1600" b="1">
                <a:solidFill>
                  <a:schemeClr val="tx1"/>
                </a:solidFill>
                <a:latin typeface="+mn-lt"/>
              </a:rPr>
              <a:t>Directors: </a:t>
            </a:r>
            <a:r>
              <a:rPr lang="en-US" sz="1600">
                <a:solidFill>
                  <a:schemeClr val="tx1"/>
                </a:solidFill>
                <a:latin typeface="+mn-lt"/>
              </a:rPr>
              <a:t>Sarah Ziegler</a:t>
            </a:r>
          </a:p>
          <a:p>
            <a:pPr>
              <a:spcBef>
                <a:spcPts val="300"/>
              </a:spcBef>
            </a:pPr>
            <a:r>
              <a:rPr lang="en-US" sz="1600" b="1">
                <a:solidFill>
                  <a:schemeClr val="tx1"/>
                </a:solidFill>
                <a:latin typeface="+mn-lt"/>
              </a:rPr>
              <a:t>Analysts: </a:t>
            </a:r>
            <a:r>
              <a:rPr lang="en-US" sz="1600">
                <a:solidFill>
                  <a:schemeClr val="tx1"/>
                </a:solidFill>
                <a:latin typeface="+mn-lt"/>
              </a:rPr>
              <a:t>Carl Aller, Shaun Ge, Christian </a:t>
            </a:r>
            <a:r>
              <a:rPr lang="en-US" sz="1600" err="1">
                <a:solidFill>
                  <a:schemeClr val="tx1"/>
                </a:solidFill>
                <a:latin typeface="+mn-lt"/>
              </a:rPr>
              <a:t>Geheres</a:t>
            </a:r>
            <a:r>
              <a:rPr lang="en-US" sz="1600">
                <a:solidFill>
                  <a:schemeClr val="tx1"/>
                </a:solidFill>
                <a:latin typeface="+mn-lt"/>
              </a:rPr>
              <a:t>, Helena </a:t>
            </a:r>
            <a:r>
              <a:rPr lang="en-US" sz="1600" err="1">
                <a:solidFill>
                  <a:schemeClr val="tx1"/>
                </a:solidFill>
                <a:latin typeface="+mn-lt"/>
              </a:rPr>
              <a:t>Macrigiane</a:t>
            </a:r>
            <a:r>
              <a:rPr lang="en-US" sz="1600">
                <a:solidFill>
                  <a:schemeClr val="tx1"/>
                </a:solidFill>
                <a:latin typeface="+mn-lt"/>
              </a:rPr>
              <a:t>, Matthew Szell</a:t>
            </a:r>
          </a:p>
        </p:txBody>
      </p:sp>
      <p:sp>
        <p:nvSpPr>
          <p:cNvPr id="4" name="Rectangle 3">
            <a:extLst>
              <a:ext uri="{FF2B5EF4-FFF2-40B4-BE49-F238E27FC236}">
                <a16:creationId xmlns:a16="http://schemas.microsoft.com/office/drawing/2014/main" id="{6D61A21C-618E-4189-9426-382EC750D8D1}"/>
              </a:ext>
            </a:extLst>
          </p:cNvPr>
          <p:cNvSpPr/>
          <p:nvPr/>
        </p:nvSpPr>
        <p:spPr>
          <a:xfrm>
            <a:off x="3505200" y="2674203"/>
            <a:ext cx="4698101" cy="954107"/>
          </a:xfrm>
          <a:prstGeom prst="rect">
            <a:avLst/>
          </a:prstGeom>
        </p:spPr>
        <p:txBody>
          <a:bodyPr wrap="square" lIns="91440" tIns="45720" rIns="91440" bIns="45720" anchor="t">
            <a:spAutoFit/>
          </a:bodyPr>
          <a:lstStyle/>
          <a:p>
            <a:pPr algn="r"/>
            <a:r>
              <a:rPr lang="en-US" sz="2800">
                <a:ea typeface="+mn-lt"/>
                <a:cs typeface="+mn-lt"/>
              </a:rPr>
              <a:t>Brookfield Renewable </a:t>
            </a:r>
            <a:endParaRPr lang="en-US">
              <a:ea typeface="+mn-lt"/>
              <a:cs typeface="+mn-lt"/>
            </a:endParaRPr>
          </a:p>
          <a:p>
            <a:pPr algn="r"/>
            <a:r>
              <a:rPr lang="en-US" sz="2800">
                <a:ea typeface="+mn-lt"/>
                <a:cs typeface="+mn-lt"/>
              </a:rPr>
              <a:t>Partners L.P.</a:t>
            </a:r>
            <a:r>
              <a:rPr lang="en-US" sz="2800">
                <a:solidFill>
                  <a:srgbClr val="212B35"/>
                </a:solidFill>
              </a:rPr>
              <a:t>  (NYSE: BEP)</a:t>
            </a:r>
            <a:endParaRPr lang="en-US"/>
          </a:p>
        </p:txBody>
      </p:sp>
      <p:pic>
        <p:nvPicPr>
          <p:cNvPr id="5" name="Picture 17" descr="Logo, company name&#10;&#10;Description automatically generated">
            <a:extLst>
              <a:ext uri="{FF2B5EF4-FFF2-40B4-BE49-F238E27FC236}">
                <a16:creationId xmlns:a16="http://schemas.microsoft.com/office/drawing/2014/main" id="{65F40CA2-8A55-49C8-8D40-071F2CE65335}"/>
              </a:ext>
            </a:extLst>
          </p:cNvPr>
          <p:cNvPicPr>
            <a:picLocks noChangeAspect="1"/>
          </p:cNvPicPr>
          <p:nvPr/>
        </p:nvPicPr>
        <p:blipFill>
          <a:blip r:embed="rId3"/>
          <a:stretch>
            <a:fillRect/>
          </a:stretch>
        </p:blipFill>
        <p:spPr>
          <a:xfrm>
            <a:off x="903383" y="2818870"/>
            <a:ext cx="3188676" cy="851388"/>
          </a:xfrm>
          <a:prstGeom prst="rect">
            <a:avLst/>
          </a:prstGeom>
        </p:spPr>
      </p:pic>
    </p:spTree>
    <p:extLst>
      <p:ext uri="{BB962C8B-B14F-4D97-AF65-F5344CB8AC3E}">
        <p14:creationId xmlns:p14="http://schemas.microsoft.com/office/powerpoint/2010/main" val="231881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p:nvPr/>
        </p:nvSpPr>
        <p:spPr>
          <a:xfrm>
            <a:off x="104600" y="164350"/>
            <a:ext cx="8964600" cy="657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137" name="Google Shape;137;p15"/>
          <p:cNvSpPr txBox="1"/>
          <p:nvPr/>
        </p:nvSpPr>
        <p:spPr>
          <a:xfrm>
            <a:off x="457200" y="152400"/>
            <a:ext cx="8229600" cy="990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None/>
            </a:pPr>
            <a:r>
              <a:rPr lang="en-US" sz="2400">
                <a:solidFill>
                  <a:srgbClr val="000000"/>
                </a:solidFill>
                <a:ea typeface="Gill Sans"/>
                <a:cs typeface="Gill Sans"/>
                <a:sym typeface="Gill Sans"/>
              </a:rPr>
              <a:t>Risk Factors</a:t>
            </a:r>
            <a:endParaRPr sz="2400">
              <a:solidFill>
                <a:srgbClr val="000000"/>
              </a:solidFill>
              <a:ea typeface="Gill Sans"/>
              <a:cs typeface="Gill Sans"/>
              <a:sym typeface="Gill Sans"/>
            </a:endParaRPr>
          </a:p>
        </p:txBody>
      </p:sp>
      <p:sp>
        <p:nvSpPr>
          <p:cNvPr id="138" name="Google Shape;138;p15"/>
          <p:cNvSpPr txBox="1"/>
          <p:nvPr/>
        </p:nvSpPr>
        <p:spPr>
          <a:xfrm>
            <a:off x="455738" y="1232650"/>
            <a:ext cx="8224704" cy="5127754"/>
          </a:xfrm>
          <a:prstGeom prst="rect">
            <a:avLst/>
          </a:prstGeom>
          <a:noFill/>
          <a:ln>
            <a:noFill/>
          </a:ln>
        </p:spPr>
        <p:txBody>
          <a:bodyPr spcFirstLastPara="1" wrap="square" lIns="91425" tIns="45700" rIns="91425" bIns="45700" anchor="t" anchorCtr="0">
            <a:normAutofit/>
          </a:bodyPr>
          <a:lstStyle/>
          <a:p>
            <a:pPr>
              <a:lnSpc>
                <a:spcPct val="145000"/>
              </a:lnSpc>
            </a:pPr>
            <a:r>
              <a:rPr lang="en-US" sz="1600" b="1">
                <a:solidFill>
                  <a:srgbClr val="115B8C"/>
                </a:solidFill>
                <a:ea typeface="+mn-lt"/>
                <a:cs typeface="+mn-lt"/>
                <a:sym typeface="Gill Sans"/>
              </a:rPr>
              <a:t>Supply and demand in the energy market can be volatile and can adversely affect electricity prices:  The</a:t>
            </a:r>
            <a:r>
              <a:rPr lang="en-US" sz="1600" b="1">
                <a:solidFill>
                  <a:srgbClr val="115B8C"/>
                </a:solidFill>
                <a:ea typeface="+mn-lt"/>
                <a:cs typeface="+mn-lt"/>
              </a:rPr>
              <a:t> energy industry faces rapid change. Advances in technology endanger assets</a:t>
            </a:r>
            <a:endParaRPr lang="en-US" sz="1600">
              <a:ea typeface="+mn-lt"/>
              <a:cs typeface="+mn-lt"/>
            </a:endParaRPr>
          </a:p>
          <a:p>
            <a:pPr marL="411480" lvl="1" indent="-223520">
              <a:lnSpc>
                <a:spcPct val="145000"/>
              </a:lnSpc>
              <a:spcBef>
                <a:spcPts val="375"/>
              </a:spcBef>
              <a:buFont typeface="Wingdings,Sans-Serif"/>
              <a:buChar char="Ø"/>
            </a:pPr>
            <a:r>
              <a:rPr lang="en-US" sz="1400">
                <a:ea typeface="+mn-lt"/>
                <a:cs typeface="+mn-lt"/>
              </a:rPr>
              <a:t>Brookfield is paying $810 million for the acquisition of a scale distributed generation platform in an agreement with Exelon Generation Company</a:t>
            </a:r>
          </a:p>
          <a:p>
            <a:pPr marL="411480" lvl="1" indent="-223520">
              <a:lnSpc>
                <a:spcPct val="145000"/>
              </a:lnSpc>
              <a:spcBef>
                <a:spcPts val="375"/>
              </a:spcBef>
              <a:buFont typeface="Wingdings,Sans-Serif"/>
              <a:buChar char="Ø"/>
            </a:pPr>
            <a:r>
              <a:rPr lang="en-US" sz="1400">
                <a:ea typeface="+mn-lt"/>
                <a:cs typeface="+mn-lt"/>
              </a:rPr>
              <a:t>Approximately 84% of 2021 generation (2019: 95% of 2020 generation) is contracted under short-term and long-term power purchase agreements and financial contracts </a:t>
            </a:r>
          </a:p>
          <a:p>
            <a:pPr marL="411480" lvl="1" indent="-223520">
              <a:lnSpc>
                <a:spcPct val="145000"/>
              </a:lnSpc>
              <a:spcBef>
                <a:spcPts val="375"/>
              </a:spcBef>
              <a:buFont typeface="Wingdings,Sans-Serif"/>
              <a:buChar char="Ø"/>
            </a:pPr>
            <a:r>
              <a:rPr lang="en-US" sz="1400">
                <a:ea typeface="+mn-lt"/>
                <a:cs typeface="+mn-lt"/>
              </a:rPr>
              <a:t>The interest on 90% of the contracts are at a fixed rate, usually around a 4% profit margin</a:t>
            </a:r>
          </a:p>
          <a:p>
            <a:pPr marL="411480" lvl="1" indent="-223520">
              <a:lnSpc>
                <a:spcPct val="145000"/>
              </a:lnSpc>
              <a:spcBef>
                <a:spcPts val="375"/>
              </a:spcBef>
              <a:buFont typeface="Wingdings,Sans-Serif"/>
              <a:buChar char="Ø"/>
            </a:pPr>
            <a:r>
              <a:rPr lang="en-US" sz="1400">
                <a:ea typeface="+mn-lt"/>
                <a:cs typeface="+mn-lt"/>
              </a:rPr>
              <a:t>Reduce country-specific risks through diversification of acquisitions</a:t>
            </a:r>
            <a:endParaRPr lang="en-US" sz="1400">
              <a:solidFill>
                <a:srgbClr val="000000"/>
              </a:solidFill>
              <a:ea typeface="Gill Sans"/>
              <a:cs typeface="Gill Sans"/>
            </a:endParaRPr>
          </a:p>
          <a:p>
            <a:pPr>
              <a:lnSpc>
                <a:spcPct val="145000"/>
              </a:lnSpc>
              <a:spcBef>
                <a:spcPts val="375"/>
              </a:spcBef>
            </a:pPr>
            <a:endParaRPr lang="en-US" sz="1200">
              <a:solidFill>
                <a:srgbClr val="115B8C"/>
              </a:solidFill>
              <a:ea typeface="+mn-lt"/>
              <a:cs typeface="+mn-lt"/>
            </a:endParaRPr>
          </a:p>
          <a:p>
            <a:pPr>
              <a:lnSpc>
                <a:spcPct val="145000"/>
              </a:lnSpc>
            </a:pPr>
            <a:r>
              <a:rPr lang="en-US" sz="1600" b="1">
                <a:solidFill>
                  <a:srgbClr val="115B8C"/>
                </a:solidFill>
                <a:ea typeface="+mn-lt"/>
                <a:cs typeface="+mn-lt"/>
                <a:sym typeface="Gill Sans"/>
              </a:rPr>
              <a:t>Dependence on counterparties to company’s contracts </a:t>
            </a:r>
            <a:endParaRPr lang="en-US" sz="1300">
              <a:solidFill>
                <a:srgbClr val="FF0000"/>
              </a:solidFill>
              <a:ea typeface="+mn-lt"/>
              <a:cs typeface="+mn-lt"/>
            </a:endParaRPr>
          </a:p>
          <a:p>
            <a:pPr>
              <a:lnSpc>
                <a:spcPct val="145000"/>
              </a:lnSpc>
            </a:pPr>
            <a:r>
              <a:rPr lang="en-US" sz="1400">
                <a:ea typeface="+mn-lt"/>
                <a:cs typeface="+mn-lt"/>
              </a:rPr>
              <a:t>PPA purchasers may be unable/unwilling to fulfill contractual obligations or refuse power delivery</a:t>
            </a:r>
            <a:endParaRPr lang="en-US" sz="1400">
              <a:solidFill>
                <a:srgbClr val="FF0000"/>
              </a:solidFill>
              <a:ea typeface="+mn-lt"/>
              <a:cs typeface="+mn-lt"/>
            </a:endParaRPr>
          </a:p>
          <a:p>
            <a:pPr marL="411480" lvl="1" indent="-223520">
              <a:lnSpc>
                <a:spcPct val="145000"/>
              </a:lnSpc>
              <a:spcBef>
                <a:spcPts val="375"/>
              </a:spcBef>
              <a:buSzPts val="1064"/>
              <a:buFont typeface="Wingdings,Sans-Serif" panose="05000000000000000000" pitchFamily="2" charset="2"/>
              <a:buChar char="Ø"/>
            </a:pPr>
            <a:r>
              <a:rPr lang="en-US" sz="1400">
                <a:ea typeface="+mn-lt"/>
                <a:cs typeface="+mn-lt"/>
              </a:rPr>
              <a:t>Diverse counterparty base with long-standing credit histories</a:t>
            </a:r>
          </a:p>
          <a:p>
            <a:pPr marL="411480" lvl="1" indent="-223520">
              <a:lnSpc>
                <a:spcPct val="145000"/>
              </a:lnSpc>
              <a:spcBef>
                <a:spcPts val="375"/>
              </a:spcBef>
              <a:buSzPts val="1064"/>
              <a:buFont typeface="Wingdings,Sans-Serif" panose="05000000000000000000" pitchFamily="2" charset="2"/>
              <a:buChar char="Ø"/>
            </a:pPr>
            <a:r>
              <a:rPr lang="en-US" sz="1400">
                <a:ea typeface="+mn-lt"/>
                <a:cs typeface="+mn-lt"/>
              </a:rPr>
              <a:t>Exposure to counterparties with investment-grade credit ratings</a:t>
            </a:r>
          </a:p>
          <a:p>
            <a:pPr marL="411480" lvl="1" indent="-223520">
              <a:spcBef>
                <a:spcPts val="375"/>
              </a:spcBef>
              <a:buSzPts val="1064"/>
              <a:buFont typeface="Wingdings,Sans-Serif" panose="05000000000000000000" pitchFamily="2" charset="2"/>
              <a:buChar char="Ø"/>
            </a:pPr>
            <a:endParaRPr lang="en-US" sz="1300">
              <a:ea typeface="+mn-lt"/>
              <a:cs typeface="+mn-lt"/>
            </a:endParaRPr>
          </a:p>
        </p:txBody>
      </p:sp>
      <p:sp>
        <p:nvSpPr>
          <p:cNvPr id="139" name="Google Shape;139;p15"/>
          <p:cNvSpPr txBox="1"/>
          <p:nvPr/>
        </p:nvSpPr>
        <p:spPr>
          <a:xfrm>
            <a:off x="8382000" y="6428825"/>
            <a:ext cx="1063800" cy="36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a:solidFill>
                  <a:srgbClr val="464653"/>
                </a:solidFill>
                <a:latin typeface="Gill Sans"/>
                <a:ea typeface="Gill Sans"/>
                <a:cs typeface="Gill Sans"/>
                <a:sym typeface="Gill Sans"/>
              </a:rPr>
              <a:t>9</a:t>
            </a:r>
            <a:endParaRPr sz="1050">
              <a:solidFill>
                <a:srgbClr val="464653"/>
              </a:solidFill>
              <a:latin typeface="Gill Sans"/>
              <a:ea typeface="Gill Sans"/>
              <a:cs typeface="Gill Sans"/>
              <a:sym typeface="Gill Sans"/>
            </a:endParaRPr>
          </a:p>
        </p:txBody>
      </p:sp>
      <p:sp>
        <p:nvSpPr>
          <p:cNvPr id="140" name="Google Shape;140;p15"/>
          <p:cNvSpPr txBox="1"/>
          <p:nvPr/>
        </p:nvSpPr>
        <p:spPr>
          <a:xfrm>
            <a:off x="1219200" y="6356350"/>
            <a:ext cx="4882500" cy="36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i="1">
                <a:solidFill>
                  <a:srgbClr val="5E5E5E"/>
                </a:solidFill>
                <a:ea typeface="Gill Sans"/>
                <a:cs typeface="Gill Sans"/>
                <a:sym typeface="Gill Sans"/>
              </a:rPr>
              <a:t>Sources: Fool, Bloomberg, Reuters, Stock News, NASDAQ, The Street </a:t>
            </a:r>
            <a:endParaRPr sz="1000" i="1">
              <a:solidFill>
                <a:srgbClr val="5E5E5E"/>
              </a:solidFill>
              <a:ea typeface="Gill Sans"/>
              <a:cs typeface="Gill Sans"/>
              <a:sym typeface="Gill Sans"/>
            </a:endParaRPr>
          </a:p>
          <a:p>
            <a:pPr marL="0" lvl="0" indent="0" algn="l" rtl="0">
              <a:spcBef>
                <a:spcPts val="0"/>
              </a:spcBef>
              <a:spcAft>
                <a:spcPts val="0"/>
              </a:spcAft>
              <a:buNone/>
            </a:pPr>
            <a:endParaRPr sz="1050" i="1">
              <a:solidFill>
                <a:srgbClr val="5E5E5E"/>
              </a:solidFill>
              <a:latin typeface="Gill Sans"/>
              <a:ea typeface="Gill Sans"/>
              <a:cs typeface="Gill Sans"/>
              <a:sym typeface="Gill Sans"/>
            </a:endParaRPr>
          </a:p>
        </p:txBody>
      </p:sp>
      <p:sp>
        <p:nvSpPr>
          <p:cNvPr id="141" name="Google Shape;141;p15"/>
          <p:cNvSpPr txBox="1"/>
          <p:nvPr/>
        </p:nvSpPr>
        <p:spPr>
          <a:xfrm>
            <a:off x="6992475" y="254000"/>
            <a:ext cx="1694400" cy="866700"/>
          </a:xfrm>
          <a:prstGeom prst="rect">
            <a:avLst/>
          </a:prstGeom>
          <a:solidFill>
            <a:schemeClr val="lt1"/>
          </a:solidFill>
          <a:ln>
            <a:noFill/>
          </a:ln>
        </p:spPr>
        <p:txBody>
          <a:bodyPr spcFirstLastPara="1" wrap="square" lIns="91425" tIns="91425" rIns="91425" bIns="91425" anchor="b"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143" name="Google Shape;143;p15"/>
          <p:cNvSpPr txBox="1"/>
          <p:nvPr/>
        </p:nvSpPr>
        <p:spPr>
          <a:xfrm>
            <a:off x="7276350" y="189875"/>
            <a:ext cx="15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pic>
        <p:nvPicPr>
          <p:cNvPr id="2" name="Picture 8" descr="Logo, company name&#10;&#10;Description automatically generated">
            <a:extLst>
              <a:ext uri="{FF2B5EF4-FFF2-40B4-BE49-F238E27FC236}">
                <a16:creationId xmlns:a16="http://schemas.microsoft.com/office/drawing/2014/main" id="{7DEBEFE3-BE27-40F2-897E-ACD622F99574}"/>
              </a:ext>
            </a:extLst>
          </p:cNvPr>
          <p:cNvPicPr>
            <a:picLocks noChangeAspect="1"/>
          </p:cNvPicPr>
          <p:nvPr/>
        </p:nvPicPr>
        <p:blipFill rotWithShape="1">
          <a:blip r:embed="rId3"/>
          <a:srcRect l="4746" t="21918" r="7119" b="24528"/>
          <a:stretch/>
        </p:blipFill>
        <p:spPr>
          <a:xfrm>
            <a:off x="6257692" y="232316"/>
            <a:ext cx="2417739" cy="794756"/>
          </a:xfrm>
          <a:prstGeom prst="rect">
            <a:avLst/>
          </a:prstGeom>
        </p:spPr>
      </p:pic>
    </p:spTree>
    <p:extLst>
      <p:ext uri="{BB962C8B-B14F-4D97-AF65-F5344CB8AC3E}">
        <p14:creationId xmlns:p14="http://schemas.microsoft.com/office/powerpoint/2010/main" val="80914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274937" y="501993"/>
            <a:ext cx="6172200" cy="742950"/>
          </a:xfrm>
          <a:prstGeom prst="rect">
            <a:avLst/>
          </a:prstGeom>
        </p:spPr>
        <p:txBody>
          <a:bodyPr lIns="91440" tIns="45720" rIns="91440" bIns="45720" anchor="b"/>
          <a:lstStyle>
            <a:lvl1pPr algn="l" rtl="0" eaLnBrk="1" latinLnBrk="0" hangingPunct="1">
              <a:spcBef>
                <a:spcPct val="0"/>
              </a:spcBef>
              <a:buNone/>
              <a:defRPr kumimoji="0" sz="2400" kern="1200">
                <a:solidFill>
                  <a:schemeClr val="tx1"/>
                </a:solidFill>
                <a:latin typeface="+mn-lt"/>
                <a:ea typeface="+mj-ea"/>
                <a:cs typeface="+mj-cs"/>
              </a:defRPr>
            </a:lvl1pPr>
          </a:lstStyle>
          <a:p>
            <a:r>
              <a:rPr lang="en-US" altLang="zh-CN" sz="3200">
                <a:ea typeface="等线 Light"/>
              </a:rPr>
              <a:t>Comparable Companies Analysis</a:t>
            </a:r>
            <a:endParaRPr lang="en-US" sz="3200">
              <a:ea typeface="等线 Light"/>
            </a:endParaRPr>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7384018" y="6413134"/>
            <a:ext cx="1543050" cy="273844"/>
          </a:xfrm>
          <a:prstGeom prst="rect">
            <a:avLst/>
          </a:prstGeom>
        </p:spPr>
        <p:txBody>
          <a:bodyPr vert="horz" lIns="68580" tIns="34290" rIns="68580" bIns="34290" rtlCol="0" anchor="ctr"/>
          <a:lstStyle>
            <a:defPPr>
              <a:defRPr lang="en-US"/>
            </a:defPPr>
            <a:lvl1pPr marL="0" algn="r" defTabSz="342900" rtl="0" eaLnBrk="1" latinLnBrk="0" hangingPunct="1">
              <a:defRPr sz="900" kern="1200">
                <a:solidFill>
                  <a:schemeClr val="tx1">
                    <a:tint val="75000"/>
                  </a:schemeClr>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US"/>
              <a:t>10</a:t>
            </a:r>
          </a:p>
        </p:txBody>
      </p:sp>
      <p:cxnSp>
        <p:nvCxnSpPr>
          <p:cNvPr id="3" name="Straight Connector 2">
            <a:extLst>
              <a:ext uri="{FF2B5EF4-FFF2-40B4-BE49-F238E27FC236}">
                <a16:creationId xmlns:a16="http://schemas.microsoft.com/office/drawing/2014/main" id="{C7CF0C01-BB97-4F69-B260-06852AD184D3}"/>
              </a:ext>
            </a:extLst>
          </p:cNvPr>
          <p:cNvCxnSpPr/>
          <p:nvPr/>
        </p:nvCxnSpPr>
        <p:spPr>
          <a:xfrm flipV="1">
            <a:off x="427741" y="1306727"/>
            <a:ext cx="8169477"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pic>
        <p:nvPicPr>
          <p:cNvPr id="2" name="Picture 8" descr="Logo, company name&#10;&#10;Description automatically generated">
            <a:extLst>
              <a:ext uri="{FF2B5EF4-FFF2-40B4-BE49-F238E27FC236}">
                <a16:creationId xmlns:a16="http://schemas.microsoft.com/office/drawing/2014/main" id="{B35C4DD5-87EE-4656-A50E-76952F2F4201}"/>
              </a:ext>
            </a:extLst>
          </p:cNvPr>
          <p:cNvPicPr>
            <a:picLocks noChangeAspect="1"/>
          </p:cNvPicPr>
          <p:nvPr/>
        </p:nvPicPr>
        <p:blipFill rotWithShape="1">
          <a:blip r:embed="rId3"/>
          <a:srcRect l="4746" t="21918" r="7119" b="24528"/>
          <a:stretch/>
        </p:blipFill>
        <p:spPr>
          <a:xfrm>
            <a:off x="6443043" y="355884"/>
            <a:ext cx="2417739" cy="794756"/>
          </a:xfrm>
          <a:prstGeom prst="rect">
            <a:avLst/>
          </a:prstGeom>
        </p:spPr>
      </p:pic>
      <p:pic>
        <p:nvPicPr>
          <p:cNvPr id="6" name="Picture 6" descr="Table&#10;&#10;Description automatically generated">
            <a:extLst>
              <a:ext uri="{FF2B5EF4-FFF2-40B4-BE49-F238E27FC236}">
                <a16:creationId xmlns:a16="http://schemas.microsoft.com/office/drawing/2014/main" id="{3C3A0B01-4787-41F8-AD05-28F292683961}"/>
              </a:ext>
            </a:extLst>
          </p:cNvPr>
          <p:cNvPicPr>
            <a:picLocks noChangeAspect="1"/>
          </p:cNvPicPr>
          <p:nvPr/>
        </p:nvPicPr>
        <p:blipFill>
          <a:blip r:embed="rId4"/>
          <a:stretch>
            <a:fillRect/>
          </a:stretch>
        </p:blipFill>
        <p:spPr>
          <a:xfrm>
            <a:off x="275519" y="2515519"/>
            <a:ext cx="8592963" cy="1836944"/>
          </a:xfrm>
          <a:prstGeom prst="rect">
            <a:avLst/>
          </a:prstGeom>
        </p:spPr>
      </p:pic>
    </p:spTree>
    <p:extLst>
      <p:ext uri="{BB962C8B-B14F-4D97-AF65-F5344CB8AC3E}">
        <p14:creationId xmlns:p14="http://schemas.microsoft.com/office/powerpoint/2010/main" val="80650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253516" y="84238"/>
            <a:ext cx="6172200" cy="74295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r>
              <a:rPr lang="en-US" altLang="zh-CN"/>
              <a:t>Discounted Cash Flow</a:t>
            </a:r>
            <a:endParaRPr lang="en-US"/>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5986463" y="5624514"/>
            <a:ext cx="1543050" cy="273844"/>
          </a:xfrm>
          <a:prstGeom prst="rect">
            <a:avLst/>
          </a:prstGeom>
        </p:spPr>
        <p:txBody>
          <a:bodyPr vert="horz" lIns="68580" tIns="34290" rIns="68580" bIns="34290" rtlCol="0" anchor="ctr"/>
          <a:lstStyle>
            <a:defPPr>
              <a:defRPr lang="en-US"/>
            </a:defPPr>
            <a:lvl1pPr marL="0" algn="r" defTabSz="342900" rtl="0" eaLnBrk="1" latinLnBrk="0" hangingPunct="1">
              <a:defRPr sz="900" kern="1200">
                <a:solidFill>
                  <a:schemeClr val="tx1">
                    <a:tint val="75000"/>
                  </a:schemeClr>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US">
                <a:solidFill>
                  <a:srgbClr val="464653"/>
                </a:solidFill>
              </a:rPr>
              <a:t>11</a:t>
            </a:r>
          </a:p>
        </p:txBody>
      </p:sp>
      <p:pic>
        <p:nvPicPr>
          <p:cNvPr id="2" name="Picture 8" descr="Logo, company name&#10;&#10;Description automatically generated">
            <a:extLst>
              <a:ext uri="{FF2B5EF4-FFF2-40B4-BE49-F238E27FC236}">
                <a16:creationId xmlns:a16="http://schemas.microsoft.com/office/drawing/2014/main" id="{BB51CDA1-2E1A-4AB8-8EF2-0981723C5463}"/>
              </a:ext>
            </a:extLst>
          </p:cNvPr>
          <p:cNvPicPr>
            <a:picLocks noChangeAspect="1"/>
          </p:cNvPicPr>
          <p:nvPr/>
        </p:nvPicPr>
        <p:blipFill rotWithShape="1">
          <a:blip r:embed="rId4"/>
          <a:srcRect l="4746" t="21918" r="7119" b="24528"/>
          <a:stretch/>
        </p:blipFill>
        <p:spPr>
          <a:xfrm>
            <a:off x="6600875" y="200481"/>
            <a:ext cx="2417739" cy="794756"/>
          </a:xfrm>
          <a:prstGeom prst="rect">
            <a:avLst/>
          </a:prstGeom>
        </p:spPr>
      </p:pic>
      <p:graphicFrame>
        <p:nvGraphicFramePr>
          <p:cNvPr id="4" name="Object 3">
            <a:extLst>
              <a:ext uri="{FF2B5EF4-FFF2-40B4-BE49-F238E27FC236}">
                <a16:creationId xmlns:a16="http://schemas.microsoft.com/office/drawing/2014/main" id="{3AD70C53-D65E-4FCC-8924-6248E0A23811}"/>
              </a:ext>
            </a:extLst>
          </p:cNvPr>
          <p:cNvGraphicFramePr>
            <a:graphicFrameLocks noChangeAspect="1"/>
          </p:cNvGraphicFramePr>
          <p:nvPr>
            <p:extLst>
              <p:ext uri="{D42A27DB-BD31-4B8C-83A1-F6EECF244321}">
                <p14:modId xmlns:p14="http://schemas.microsoft.com/office/powerpoint/2010/main" val="2991752275"/>
              </p:ext>
            </p:extLst>
          </p:nvPr>
        </p:nvGraphicFramePr>
        <p:xfrm>
          <a:off x="257773" y="910161"/>
          <a:ext cx="8626867" cy="5674631"/>
        </p:xfrm>
        <a:graphic>
          <a:graphicData uri="http://schemas.openxmlformats.org/presentationml/2006/ole">
            <mc:AlternateContent xmlns:mc="http://schemas.openxmlformats.org/markup-compatibility/2006">
              <mc:Choice xmlns:v="urn:schemas-microsoft-com:vml" Requires="v">
                <p:oleObj spid="_x0000_s48129" name="Worksheet" r:id="rId5" imgW="13220700" imgH="8318500" progId="Excel.Sheet.12">
                  <p:embed/>
                </p:oleObj>
              </mc:Choice>
              <mc:Fallback>
                <p:oleObj name="Worksheet" r:id="rId5" imgW="13220700" imgH="8318500" progId="Excel.Sheet.12">
                  <p:embed/>
                  <p:pic>
                    <p:nvPicPr>
                      <p:cNvPr id="2" name="Object 1">
                        <a:extLst>
                          <a:ext uri="{FF2B5EF4-FFF2-40B4-BE49-F238E27FC236}">
                            <a16:creationId xmlns:a16="http://schemas.microsoft.com/office/drawing/2014/main" id="{232C7E56-5B33-43A7-918B-2652DE69EEBB}"/>
                          </a:ext>
                        </a:extLst>
                      </p:cNvPr>
                      <p:cNvPicPr/>
                      <p:nvPr/>
                    </p:nvPicPr>
                    <p:blipFill>
                      <a:blip r:embed="rId6"/>
                      <a:stretch>
                        <a:fillRect/>
                      </a:stretch>
                    </p:blipFill>
                    <p:spPr>
                      <a:xfrm>
                        <a:off x="257773" y="910161"/>
                        <a:ext cx="8626867" cy="5674631"/>
                      </a:xfrm>
                      <a:prstGeom prst="rect">
                        <a:avLst/>
                      </a:prstGeom>
                    </p:spPr>
                  </p:pic>
                </p:oleObj>
              </mc:Fallback>
            </mc:AlternateContent>
          </a:graphicData>
        </a:graphic>
      </p:graphicFrame>
    </p:spTree>
    <p:extLst>
      <p:ext uri="{BB962C8B-B14F-4D97-AF65-F5344CB8AC3E}">
        <p14:creationId xmlns:p14="http://schemas.microsoft.com/office/powerpoint/2010/main" val="1774948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339896" y="329711"/>
            <a:ext cx="6172200" cy="74295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r>
              <a:rPr lang="en-US" altLang="zh-CN"/>
              <a:t>DCF Output</a:t>
            </a:r>
            <a:endParaRPr lang="en-US"/>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7473860" y="6463047"/>
            <a:ext cx="1543050" cy="273844"/>
          </a:xfrm>
          <a:prstGeom prst="rect">
            <a:avLst/>
          </a:prstGeom>
        </p:spPr>
        <p:txBody>
          <a:bodyPr vert="horz" lIns="68580" tIns="34290" rIns="68580" bIns="34290" rtlCol="0" anchor="ctr"/>
          <a:lstStyle>
            <a:defPPr>
              <a:defRPr lang="en-US"/>
            </a:defPPr>
            <a:lvl1pPr marL="0" algn="r" defTabSz="342900" rtl="0" eaLnBrk="1" latinLnBrk="0" hangingPunct="1">
              <a:defRPr sz="900" kern="1200">
                <a:solidFill>
                  <a:schemeClr val="tx1">
                    <a:tint val="75000"/>
                  </a:schemeClr>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US">
                <a:solidFill>
                  <a:srgbClr val="464653"/>
                </a:solidFill>
              </a:rPr>
              <a:t>11</a:t>
            </a:r>
          </a:p>
        </p:txBody>
      </p:sp>
      <p:cxnSp>
        <p:nvCxnSpPr>
          <p:cNvPr id="3" name="Straight Connector 2">
            <a:extLst>
              <a:ext uri="{FF2B5EF4-FFF2-40B4-BE49-F238E27FC236}">
                <a16:creationId xmlns:a16="http://schemas.microsoft.com/office/drawing/2014/main" id="{C7CF0C01-BB97-4F69-B260-06852AD184D3}"/>
              </a:ext>
            </a:extLst>
          </p:cNvPr>
          <p:cNvCxnSpPr>
            <a:cxnSpLocks/>
          </p:cNvCxnSpPr>
          <p:nvPr/>
        </p:nvCxnSpPr>
        <p:spPr>
          <a:xfrm>
            <a:off x="339896" y="1165461"/>
            <a:ext cx="8189284"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graphicFrame>
        <p:nvGraphicFramePr>
          <p:cNvPr id="10" name="Object 9">
            <a:extLst>
              <a:ext uri="{FF2B5EF4-FFF2-40B4-BE49-F238E27FC236}">
                <a16:creationId xmlns:a16="http://schemas.microsoft.com/office/drawing/2014/main" id="{10809FB2-37AF-7E42-B408-99B6999B61CC}"/>
              </a:ext>
            </a:extLst>
          </p:cNvPr>
          <p:cNvGraphicFramePr>
            <a:graphicFrameLocks noChangeAspect="1"/>
          </p:cNvGraphicFramePr>
          <p:nvPr>
            <p:extLst>
              <p:ext uri="{D42A27DB-BD31-4B8C-83A1-F6EECF244321}">
                <p14:modId xmlns:p14="http://schemas.microsoft.com/office/powerpoint/2010/main" val="3324769875"/>
              </p:ext>
            </p:extLst>
          </p:nvPr>
        </p:nvGraphicFramePr>
        <p:xfrm>
          <a:off x="1144536" y="1370326"/>
          <a:ext cx="2773773" cy="3277152"/>
        </p:xfrm>
        <a:graphic>
          <a:graphicData uri="http://schemas.openxmlformats.org/presentationml/2006/ole">
            <mc:AlternateContent xmlns:mc="http://schemas.openxmlformats.org/markup-compatibility/2006">
              <mc:Choice xmlns:v="urn:schemas-microsoft-com:vml" Requires="v">
                <p:oleObj spid="_x0000_s50177" name="Worksheet" r:id="rId4" imgW="2336800" imgH="2857500" progId="Excel.Sheet.12">
                  <p:embed/>
                </p:oleObj>
              </mc:Choice>
              <mc:Fallback>
                <p:oleObj name="Worksheet" r:id="rId4" imgW="2336800" imgH="2857500" progId="Excel.Sheet.12">
                  <p:embed/>
                  <p:pic>
                    <p:nvPicPr>
                      <p:cNvPr id="10" name="Object 9">
                        <a:extLst>
                          <a:ext uri="{FF2B5EF4-FFF2-40B4-BE49-F238E27FC236}">
                            <a16:creationId xmlns:a16="http://schemas.microsoft.com/office/drawing/2014/main" id="{10809FB2-37AF-7E42-B408-99B6999B61CC}"/>
                          </a:ext>
                        </a:extLst>
                      </p:cNvPr>
                      <p:cNvPicPr/>
                      <p:nvPr/>
                    </p:nvPicPr>
                    <p:blipFill>
                      <a:blip r:embed="rId5"/>
                      <a:stretch>
                        <a:fillRect/>
                      </a:stretch>
                    </p:blipFill>
                    <p:spPr>
                      <a:xfrm>
                        <a:off x="1144536" y="1370326"/>
                        <a:ext cx="2773773" cy="327715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9A182D5-EE13-274C-9C22-A8371A6232CF}"/>
              </a:ext>
            </a:extLst>
          </p:cNvPr>
          <p:cNvGraphicFramePr>
            <a:graphicFrameLocks noChangeAspect="1"/>
          </p:cNvGraphicFramePr>
          <p:nvPr>
            <p:extLst>
              <p:ext uri="{D42A27DB-BD31-4B8C-83A1-F6EECF244321}">
                <p14:modId xmlns:p14="http://schemas.microsoft.com/office/powerpoint/2010/main" val="466975180"/>
              </p:ext>
            </p:extLst>
          </p:nvPr>
        </p:nvGraphicFramePr>
        <p:xfrm>
          <a:off x="5255639" y="1370327"/>
          <a:ext cx="2813703" cy="3282539"/>
        </p:xfrm>
        <a:graphic>
          <a:graphicData uri="http://schemas.openxmlformats.org/presentationml/2006/ole">
            <mc:AlternateContent xmlns:mc="http://schemas.openxmlformats.org/markup-compatibility/2006">
              <mc:Choice xmlns:v="urn:schemas-microsoft-com:vml" Requires="v">
                <p:oleObj spid="_x0000_s50178" name="Worksheet" r:id="rId6" imgW="2336800" imgH="2921000" progId="Excel.Sheet.12">
                  <p:embed/>
                </p:oleObj>
              </mc:Choice>
              <mc:Fallback>
                <p:oleObj name="Worksheet" r:id="rId6" imgW="2336800" imgH="2921000" progId="Excel.Sheet.12">
                  <p:embed/>
                  <p:pic>
                    <p:nvPicPr>
                      <p:cNvPr id="12" name="Object 11">
                        <a:extLst>
                          <a:ext uri="{FF2B5EF4-FFF2-40B4-BE49-F238E27FC236}">
                            <a16:creationId xmlns:a16="http://schemas.microsoft.com/office/drawing/2014/main" id="{E9A182D5-EE13-274C-9C22-A8371A6232CF}"/>
                          </a:ext>
                        </a:extLst>
                      </p:cNvPr>
                      <p:cNvPicPr/>
                      <p:nvPr/>
                    </p:nvPicPr>
                    <p:blipFill>
                      <a:blip r:embed="rId7"/>
                      <a:stretch>
                        <a:fillRect/>
                      </a:stretch>
                    </p:blipFill>
                    <p:spPr>
                      <a:xfrm>
                        <a:off x="5255639" y="1370327"/>
                        <a:ext cx="2813703" cy="3282539"/>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405D574-B7BB-E742-B0D3-6E85A549A413}"/>
              </a:ext>
            </a:extLst>
          </p:cNvPr>
          <p:cNvGraphicFramePr>
            <a:graphicFrameLocks noChangeAspect="1"/>
          </p:cNvGraphicFramePr>
          <p:nvPr>
            <p:extLst>
              <p:ext uri="{D42A27DB-BD31-4B8C-83A1-F6EECF244321}">
                <p14:modId xmlns:p14="http://schemas.microsoft.com/office/powerpoint/2010/main" val="470516235"/>
              </p:ext>
            </p:extLst>
          </p:nvPr>
        </p:nvGraphicFramePr>
        <p:xfrm>
          <a:off x="1487612" y="4657462"/>
          <a:ext cx="5667874" cy="1812287"/>
        </p:xfrm>
        <a:graphic>
          <a:graphicData uri="http://schemas.openxmlformats.org/presentationml/2006/ole">
            <mc:AlternateContent xmlns:mc="http://schemas.openxmlformats.org/markup-compatibility/2006">
              <mc:Choice xmlns:v="urn:schemas-microsoft-com:vml" Requires="v">
                <p:oleObj spid="_x0000_s50179" name="Worksheet" r:id="rId8" imgW="5880100" imgH="1511300" progId="Excel.Sheet.12">
                  <p:embed/>
                </p:oleObj>
              </mc:Choice>
              <mc:Fallback>
                <p:oleObj name="Worksheet" r:id="rId8" imgW="5880100" imgH="1511300" progId="Excel.Sheet.12">
                  <p:embed/>
                  <p:pic>
                    <p:nvPicPr>
                      <p:cNvPr id="13" name="Object 12">
                        <a:extLst>
                          <a:ext uri="{FF2B5EF4-FFF2-40B4-BE49-F238E27FC236}">
                            <a16:creationId xmlns:a16="http://schemas.microsoft.com/office/drawing/2014/main" id="{9405D574-B7BB-E742-B0D3-6E85A549A413}"/>
                          </a:ext>
                        </a:extLst>
                      </p:cNvPr>
                      <p:cNvPicPr/>
                      <p:nvPr/>
                    </p:nvPicPr>
                    <p:blipFill>
                      <a:blip r:embed="rId9"/>
                      <a:stretch>
                        <a:fillRect/>
                      </a:stretch>
                    </p:blipFill>
                    <p:spPr>
                      <a:xfrm>
                        <a:off x="1487612" y="4657462"/>
                        <a:ext cx="5667874" cy="1812287"/>
                      </a:xfrm>
                      <a:prstGeom prst="rect">
                        <a:avLst/>
                      </a:prstGeom>
                    </p:spPr>
                  </p:pic>
                </p:oleObj>
              </mc:Fallback>
            </mc:AlternateContent>
          </a:graphicData>
        </a:graphic>
      </p:graphicFrame>
      <p:pic>
        <p:nvPicPr>
          <p:cNvPr id="2" name="Picture 8" descr="Logo, company name&#10;&#10;Description automatically generated">
            <a:extLst>
              <a:ext uri="{FF2B5EF4-FFF2-40B4-BE49-F238E27FC236}">
                <a16:creationId xmlns:a16="http://schemas.microsoft.com/office/drawing/2014/main" id="{52E555E1-4076-4548-A989-48E857A6D177}"/>
              </a:ext>
            </a:extLst>
          </p:cNvPr>
          <p:cNvPicPr>
            <a:picLocks noChangeAspect="1"/>
          </p:cNvPicPr>
          <p:nvPr/>
        </p:nvPicPr>
        <p:blipFill rotWithShape="1">
          <a:blip r:embed="rId10"/>
          <a:srcRect l="4746" t="21918" r="7119" b="24528"/>
          <a:stretch/>
        </p:blipFill>
        <p:spPr>
          <a:xfrm>
            <a:off x="6511032" y="160551"/>
            <a:ext cx="2417739" cy="794756"/>
          </a:xfrm>
          <a:prstGeom prst="rect">
            <a:avLst/>
          </a:prstGeom>
        </p:spPr>
      </p:pic>
    </p:spTree>
    <p:extLst>
      <p:ext uri="{BB962C8B-B14F-4D97-AF65-F5344CB8AC3E}">
        <p14:creationId xmlns:p14="http://schemas.microsoft.com/office/powerpoint/2010/main" val="128752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4152900" y="3378199"/>
            <a:ext cx="838200" cy="434975"/>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r>
              <a:rPr lang="en-US" altLang="zh-CN"/>
              <a:t>Q&amp;A</a:t>
            </a:r>
            <a:endParaRPr lang="en-US"/>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464653"/>
                </a:solidFill>
              </a:rPr>
              <a:t>13</a:t>
            </a:r>
          </a:p>
        </p:txBody>
      </p:sp>
      <p:cxnSp>
        <p:nvCxnSpPr>
          <p:cNvPr id="3" name="Straight Connector 2">
            <a:extLst>
              <a:ext uri="{FF2B5EF4-FFF2-40B4-BE49-F238E27FC236}">
                <a16:creationId xmlns:a16="http://schemas.microsoft.com/office/drawing/2014/main" id="{C7CF0C01-BB97-4F69-B260-06852AD184D3}"/>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pic>
        <p:nvPicPr>
          <p:cNvPr id="2" name="Picture 8" descr="Logo, company name&#10;&#10;Description automatically generated">
            <a:extLst>
              <a:ext uri="{FF2B5EF4-FFF2-40B4-BE49-F238E27FC236}">
                <a16:creationId xmlns:a16="http://schemas.microsoft.com/office/drawing/2014/main" id="{713723D4-94C2-4B29-91D9-417E5F92E178}"/>
              </a:ext>
            </a:extLst>
          </p:cNvPr>
          <p:cNvPicPr>
            <a:picLocks noChangeAspect="1"/>
          </p:cNvPicPr>
          <p:nvPr/>
        </p:nvPicPr>
        <p:blipFill rotWithShape="1">
          <a:blip r:embed="rId3"/>
          <a:srcRect l="4746" t="21918" r="7119" b="24528"/>
          <a:stretch/>
        </p:blipFill>
        <p:spPr>
          <a:xfrm>
            <a:off x="6270048" y="306457"/>
            <a:ext cx="2417739" cy="794756"/>
          </a:xfrm>
          <a:prstGeom prst="rect">
            <a:avLst/>
          </a:prstGeom>
        </p:spPr>
      </p:pic>
    </p:spTree>
    <p:extLst>
      <p:ext uri="{BB962C8B-B14F-4D97-AF65-F5344CB8AC3E}">
        <p14:creationId xmlns:p14="http://schemas.microsoft.com/office/powerpoint/2010/main" val="91656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8378C1-D7B0-4F53-9C85-BB0480BEE209}"/>
              </a:ext>
            </a:extLst>
          </p:cNvPr>
          <p:cNvSpPr/>
          <p:nvPr/>
        </p:nvSpPr>
        <p:spPr>
          <a:xfrm>
            <a:off x="6069713" y="258548"/>
            <a:ext cx="2743200" cy="8618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AEE6B42-8D93-4889-A498-3AF710D75BD6}"/>
              </a:ext>
            </a:extLst>
          </p:cNvPr>
          <p:cNvSpPr>
            <a:spLocks noGrp="1"/>
          </p:cNvSpPr>
          <p:nvPr>
            <p:ph type="title"/>
          </p:nvPr>
        </p:nvSpPr>
        <p:spPr>
          <a:xfrm>
            <a:off x="457200" y="152400"/>
            <a:ext cx="8229600" cy="990600"/>
          </a:xfrm>
        </p:spPr>
        <p:txBody>
          <a:bodyPr/>
          <a:lstStyle/>
          <a:p>
            <a:r>
              <a:rPr lang="en-US" altLang="zh-CN"/>
              <a:t>Company Overview</a:t>
            </a:r>
            <a:endParaRPr lang="en-US"/>
          </a:p>
        </p:txBody>
      </p:sp>
      <p:sp>
        <p:nvSpPr>
          <p:cNvPr id="3" name="Content Placeholder 2">
            <a:extLst>
              <a:ext uri="{FF2B5EF4-FFF2-40B4-BE49-F238E27FC236}">
                <a16:creationId xmlns:a16="http://schemas.microsoft.com/office/drawing/2014/main" id="{ECE9F5B9-3D32-4D34-BFDD-388D2510B6CA}"/>
              </a:ext>
            </a:extLst>
          </p:cNvPr>
          <p:cNvSpPr>
            <a:spLocks noGrp="1"/>
          </p:cNvSpPr>
          <p:nvPr>
            <p:ph sz="quarter" idx="1"/>
          </p:nvPr>
        </p:nvSpPr>
        <p:spPr>
          <a:xfrm>
            <a:off x="457200" y="1567543"/>
            <a:ext cx="8229600" cy="2008637"/>
          </a:xfrm>
        </p:spPr>
        <p:txBody>
          <a:bodyPr vert="horz" lIns="91440" tIns="45720" rIns="91440" bIns="45720" anchor="t">
            <a:noAutofit/>
          </a:bodyPr>
          <a:lstStyle/>
          <a:p>
            <a:r>
              <a:rPr lang="en-US" sz="1300">
                <a:ea typeface="+mn-lt"/>
                <a:cs typeface="+mn-lt"/>
              </a:rPr>
              <a:t>Brookfield Renewable Partners is a globally diversified, multi-technology, owner and operator of renewable power assets. </a:t>
            </a:r>
            <a:endParaRPr lang="en-US"/>
          </a:p>
          <a:p>
            <a:r>
              <a:rPr lang="en-US" sz="1300">
                <a:ea typeface="+mn-lt"/>
                <a:cs typeface="+mn-lt"/>
              </a:rPr>
              <a:t>Its portfolio consists of 19,000 MW of capacity </a:t>
            </a:r>
            <a:r>
              <a:rPr lang="en-US" sz="1300" b="0" i="0">
                <a:effectLst/>
                <a:ea typeface="+mn-lt"/>
                <a:cs typeface="+mn-lt"/>
              </a:rPr>
              <a:t>and </a:t>
            </a:r>
            <a:r>
              <a:rPr lang="en-US" sz="1300">
                <a:ea typeface="+mn-lt"/>
                <a:cs typeface="+mn-lt"/>
              </a:rPr>
              <a:t>annualized long-term average generation of approximately  56,300 GWh. </a:t>
            </a:r>
            <a:endParaRPr lang="en-US"/>
          </a:p>
          <a:p>
            <a:pPr lvl="1"/>
            <a:r>
              <a:rPr lang="en-US" sz="1100">
                <a:solidFill>
                  <a:schemeClr val="tx1"/>
                </a:solidFill>
                <a:ea typeface="+mn-lt"/>
                <a:cs typeface="+mn-lt"/>
              </a:rPr>
              <a:t>Brookfield Renewable Partners has a large pipeline of projects across hydro</a:t>
            </a:r>
            <a:r>
              <a:rPr lang="en-US" sz="1100" b="0" i="0">
                <a:solidFill>
                  <a:schemeClr val="tx1"/>
                </a:solidFill>
                <a:effectLst/>
                <a:ea typeface="+mn-lt"/>
                <a:cs typeface="+mn-lt"/>
              </a:rPr>
              <a:t>, </a:t>
            </a:r>
            <a:r>
              <a:rPr lang="en-US" sz="1100">
                <a:solidFill>
                  <a:schemeClr val="tx1"/>
                </a:solidFill>
                <a:ea typeface="+mn-lt"/>
                <a:cs typeface="+mn-lt"/>
              </a:rPr>
              <a:t>solar</a:t>
            </a:r>
            <a:r>
              <a:rPr lang="en-US" sz="1100" b="0" i="0">
                <a:solidFill>
                  <a:schemeClr val="tx1"/>
                </a:solidFill>
                <a:effectLst/>
                <a:ea typeface="+mn-lt"/>
                <a:cs typeface="+mn-lt"/>
              </a:rPr>
              <a:t>, and </a:t>
            </a:r>
            <a:r>
              <a:rPr lang="en-US" sz="1100">
                <a:solidFill>
                  <a:schemeClr val="tx1"/>
                </a:solidFill>
                <a:ea typeface="+mn-lt"/>
                <a:cs typeface="+mn-lt"/>
              </a:rPr>
              <a:t>wind. </a:t>
            </a:r>
            <a:endParaRPr lang="en-US" sz="1100">
              <a:solidFill>
                <a:schemeClr val="tx1"/>
              </a:solidFill>
            </a:endParaRPr>
          </a:p>
          <a:p>
            <a:pPr lvl="1"/>
            <a:r>
              <a:rPr lang="en-US" sz="1100" b="0" i="0">
                <a:solidFill>
                  <a:schemeClr val="tx1"/>
                </a:solidFill>
                <a:effectLst/>
                <a:ea typeface="+mn-lt"/>
                <a:cs typeface="+mn-lt"/>
              </a:rPr>
              <a:t>Provide primary and backup power for commercial, industrial, and residential buildings</a:t>
            </a:r>
            <a:endParaRPr lang="en-US" sz="1100">
              <a:solidFill>
                <a:schemeClr val="tx1"/>
              </a:solidFill>
              <a:ea typeface="+mn-lt"/>
              <a:cs typeface="+mn-lt"/>
            </a:endParaRPr>
          </a:p>
          <a:p>
            <a:r>
              <a:rPr lang="en-US" sz="1300">
                <a:ea typeface="+mn-lt"/>
                <a:cs typeface="+mn-lt"/>
              </a:rPr>
              <a:t>Brookfield Renewable has a 20-year track record as a publicly traded company and has nearly $60 billion in assets. Brookfield Renewable aims to continue growing distributions by 5-9% annually and delivering 12-15% to shareholders over the long term.</a:t>
            </a:r>
            <a:endParaRPr lang="en-US"/>
          </a:p>
          <a:p>
            <a:endParaRPr lang="en-US" sz="1300"/>
          </a:p>
        </p:txBody>
      </p:sp>
      <p:sp>
        <p:nvSpPr>
          <p:cNvPr id="5" name="Slide Number Placeholder 4">
            <a:extLst>
              <a:ext uri="{FF2B5EF4-FFF2-40B4-BE49-F238E27FC236}">
                <a16:creationId xmlns:a16="http://schemas.microsoft.com/office/drawing/2014/main" id="{DDC7CF7D-EB0E-4D4F-9278-CF018FCF7CF5}"/>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42FDE4-A7DD-41A7-A0A6-9B649FB43336}" type="slidenum">
              <a:rPr kumimoji="0" lang="en-US" sz="105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464653"/>
              </a:solidFill>
              <a:effectLst/>
              <a:uLnTx/>
              <a:uFillTx/>
              <a:latin typeface="Gill Sans MT"/>
              <a:ea typeface="+mn-ea"/>
              <a:cs typeface="+mn-cs"/>
            </a:endParaRPr>
          </a:p>
        </p:txBody>
      </p:sp>
      <p:sp>
        <p:nvSpPr>
          <p:cNvPr id="7" name="Footer Placeholder 3">
            <a:extLst>
              <a:ext uri="{FF2B5EF4-FFF2-40B4-BE49-F238E27FC236}">
                <a16:creationId xmlns:a16="http://schemas.microsoft.com/office/drawing/2014/main" id="{AEA097DA-8795-470D-91B2-BD7180B7B897}"/>
              </a:ext>
            </a:extLst>
          </p:cNvPr>
          <p:cNvSpPr>
            <a:spLocks noGrp="1"/>
          </p:cNvSpPr>
          <p:nvPr>
            <p:ph type="ftr" sz="quarter" idx="3"/>
          </p:nvPr>
        </p:nvSpPr>
        <p:spPr>
          <a:xfrm>
            <a:off x="1519705" y="6356350"/>
            <a:ext cx="4882619"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5E5E5E"/>
                </a:solidFill>
                <a:effectLst/>
                <a:uLnTx/>
                <a:uFillTx/>
                <a:latin typeface="Gill Sans MT"/>
                <a:ea typeface="+mn-ea"/>
                <a:cs typeface="+mn-cs"/>
              </a:rPr>
              <a:t>Sources: Company fillings, Capital IQ, Yahoo Finance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a:ln>
                <a:noFill/>
              </a:ln>
              <a:solidFill>
                <a:srgbClr val="5E5E5E"/>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3F645BFC-125E-4D1A-A2B0-0AFD5C9E3F10}"/>
              </a:ext>
            </a:extLst>
          </p:cNvPr>
          <p:cNvSpPr txBox="1"/>
          <p:nvPr/>
        </p:nvSpPr>
        <p:spPr>
          <a:xfrm>
            <a:off x="457201" y="1226850"/>
            <a:ext cx="8229599"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Gill Sans MT"/>
                <a:ea typeface="+mn-ea"/>
                <a:cs typeface="+mn-cs"/>
              </a:rPr>
              <a:t>Business Description </a:t>
            </a:r>
          </a:p>
        </p:txBody>
      </p:sp>
      <p:sp>
        <p:nvSpPr>
          <p:cNvPr id="14" name="TextBox 13">
            <a:extLst>
              <a:ext uri="{FF2B5EF4-FFF2-40B4-BE49-F238E27FC236}">
                <a16:creationId xmlns:a16="http://schemas.microsoft.com/office/drawing/2014/main" id="{E5D460F3-B725-4487-8E33-9EA3BD098224}"/>
              </a:ext>
            </a:extLst>
          </p:cNvPr>
          <p:cNvSpPr txBox="1"/>
          <p:nvPr/>
        </p:nvSpPr>
        <p:spPr>
          <a:xfrm>
            <a:off x="4648201" y="3576180"/>
            <a:ext cx="4038600" cy="310020"/>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0"/>
              <a:t>Region</a:t>
            </a:r>
            <a:endParaRPr kumimoji="0" lang="en-US" sz="1400" b="0" i="0" u="none" strike="noStrike" kern="1200" cap="none" spc="0" normalizeH="0" baseline="0" noProof="0">
              <a:ln>
                <a:noFill/>
              </a:ln>
              <a:effectLst/>
              <a:uLnTx/>
              <a:uFillTx/>
              <a:latin typeface="Gill Sans MT"/>
              <a:ea typeface="+mn-ea"/>
              <a:cs typeface="+mn-cs"/>
            </a:endParaRPr>
          </a:p>
        </p:txBody>
      </p:sp>
      <p:sp>
        <p:nvSpPr>
          <p:cNvPr id="13" name="TextBox 12">
            <a:extLst>
              <a:ext uri="{FF2B5EF4-FFF2-40B4-BE49-F238E27FC236}">
                <a16:creationId xmlns:a16="http://schemas.microsoft.com/office/drawing/2014/main" id="{8E2D09A1-093C-4898-A21B-22C045701D59}"/>
              </a:ext>
            </a:extLst>
          </p:cNvPr>
          <p:cNvSpPr txBox="1"/>
          <p:nvPr/>
        </p:nvSpPr>
        <p:spPr>
          <a:xfrm>
            <a:off x="457199" y="3581006"/>
            <a:ext cx="4038603"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defTabSz="457200">
              <a:defRPr/>
            </a:pPr>
            <a:r>
              <a:rPr lang="en-US" b="0"/>
              <a:t>Source of Energy</a:t>
            </a:r>
            <a:endParaRPr kumimoji="0" lang="en-US" sz="1400" b="0" i="0" u="none" strike="noStrike" kern="1200" cap="none" spc="0" normalizeH="0" baseline="0" noProof="0">
              <a:ln>
                <a:noFill/>
              </a:ln>
              <a:effectLst/>
              <a:uLnTx/>
              <a:uFillTx/>
              <a:latin typeface="Gill Sans MT"/>
              <a:ea typeface="+mn-ea"/>
              <a:cs typeface="+mn-cs"/>
            </a:endParaRPr>
          </a:p>
        </p:txBody>
      </p:sp>
      <p:pic>
        <p:nvPicPr>
          <p:cNvPr id="17" name="Picture 17" descr="Logo, company name&#10;&#10;Description automatically generated">
            <a:extLst>
              <a:ext uri="{FF2B5EF4-FFF2-40B4-BE49-F238E27FC236}">
                <a16:creationId xmlns:a16="http://schemas.microsoft.com/office/drawing/2014/main" id="{343D49CA-0CD7-4351-BD60-F11909D9D3BE}"/>
              </a:ext>
            </a:extLst>
          </p:cNvPr>
          <p:cNvPicPr>
            <a:picLocks noChangeAspect="1"/>
          </p:cNvPicPr>
          <p:nvPr/>
        </p:nvPicPr>
        <p:blipFill>
          <a:blip r:embed="rId3"/>
          <a:stretch>
            <a:fillRect/>
          </a:stretch>
        </p:blipFill>
        <p:spPr>
          <a:xfrm>
            <a:off x="6398575" y="379004"/>
            <a:ext cx="2276475" cy="609600"/>
          </a:xfrm>
          <a:prstGeom prst="rect">
            <a:avLst/>
          </a:prstGeom>
        </p:spPr>
      </p:pic>
      <p:pic>
        <p:nvPicPr>
          <p:cNvPr id="18" name="Picture 19" descr="Chart&#10;&#10;Description automatically generated">
            <a:extLst>
              <a:ext uri="{FF2B5EF4-FFF2-40B4-BE49-F238E27FC236}">
                <a16:creationId xmlns:a16="http://schemas.microsoft.com/office/drawing/2014/main" id="{7B28AB53-93EB-40B8-8F85-80387F75EE60}"/>
              </a:ext>
            </a:extLst>
          </p:cNvPr>
          <p:cNvPicPr>
            <a:picLocks noChangeAspect="1"/>
          </p:cNvPicPr>
          <p:nvPr/>
        </p:nvPicPr>
        <p:blipFill rotWithShape="1">
          <a:blip r:embed="rId4"/>
          <a:srcRect t="7819" r="342" b="-412"/>
          <a:stretch/>
        </p:blipFill>
        <p:spPr>
          <a:xfrm>
            <a:off x="927407" y="3931638"/>
            <a:ext cx="3096532" cy="2384625"/>
          </a:xfrm>
          <a:prstGeom prst="rect">
            <a:avLst/>
          </a:prstGeom>
        </p:spPr>
      </p:pic>
      <p:pic>
        <p:nvPicPr>
          <p:cNvPr id="20" name="Picture 20" descr="Chart, sunburst chart&#10;&#10;Description automatically generated">
            <a:extLst>
              <a:ext uri="{FF2B5EF4-FFF2-40B4-BE49-F238E27FC236}">
                <a16:creationId xmlns:a16="http://schemas.microsoft.com/office/drawing/2014/main" id="{D18C268D-23A8-4DD6-9D4F-759C758E9F23}"/>
              </a:ext>
            </a:extLst>
          </p:cNvPr>
          <p:cNvPicPr>
            <a:picLocks noChangeAspect="1"/>
          </p:cNvPicPr>
          <p:nvPr/>
        </p:nvPicPr>
        <p:blipFill rotWithShape="1">
          <a:blip r:embed="rId5"/>
          <a:srcRect t="7983" r="402" b="420"/>
          <a:stretch/>
        </p:blipFill>
        <p:spPr>
          <a:xfrm>
            <a:off x="5322289" y="3935225"/>
            <a:ext cx="2681132" cy="2387000"/>
          </a:xfrm>
          <a:prstGeom prst="rect">
            <a:avLst/>
          </a:prstGeom>
        </p:spPr>
      </p:pic>
    </p:spTree>
    <p:extLst>
      <p:ext uri="{BB962C8B-B14F-4D97-AF65-F5344CB8AC3E}">
        <p14:creationId xmlns:p14="http://schemas.microsoft.com/office/powerpoint/2010/main" val="95158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6B42-8D93-4889-A498-3AF710D75BD6}"/>
              </a:ext>
            </a:extLst>
          </p:cNvPr>
          <p:cNvSpPr>
            <a:spLocks noGrp="1"/>
          </p:cNvSpPr>
          <p:nvPr>
            <p:ph type="title"/>
          </p:nvPr>
        </p:nvSpPr>
        <p:spPr/>
        <p:txBody>
          <a:bodyPr/>
          <a:lstStyle/>
          <a:p>
            <a:r>
              <a:rPr lang="en-US" altLang="zh-CN"/>
              <a:t>Financial Overview</a:t>
            </a:r>
            <a:endParaRPr lang="en-US"/>
          </a:p>
        </p:txBody>
      </p:sp>
      <p:sp>
        <p:nvSpPr>
          <p:cNvPr id="5" name="Slide Number Placeholder 4">
            <a:extLst>
              <a:ext uri="{FF2B5EF4-FFF2-40B4-BE49-F238E27FC236}">
                <a16:creationId xmlns:a16="http://schemas.microsoft.com/office/drawing/2014/main" id="{DDC7CF7D-EB0E-4D4F-9278-CF018FCF7CF5}"/>
              </a:ext>
            </a:extLst>
          </p:cNvPr>
          <p:cNvSpPr>
            <a:spLocks noGrp="1"/>
          </p:cNvSpPr>
          <p:nvPr>
            <p:ph type="sldNum" sz="quarter" idx="4"/>
          </p:nvPr>
        </p:nvSpPr>
        <p:spPr>
          <a:xfrm>
            <a:off x="8382000" y="6401192"/>
            <a:ext cx="1063752"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464653"/>
                </a:solidFill>
                <a:latin typeface="Gill Sans MT"/>
              </a:rPr>
              <a:t>2</a:t>
            </a:r>
            <a:endParaRPr kumimoji="0" lang="en-US" sz="1050" b="0" i="0" u="none" strike="noStrike" kern="1200" cap="none" spc="0" normalizeH="0" baseline="0" noProof="0">
              <a:ln>
                <a:noFill/>
              </a:ln>
              <a:solidFill>
                <a:srgbClr val="464653"/>
              </a:solidFill>
              <a:effectLst/>
              <a:uLnTx/>
              <a:uFillTx/>
              <a:latin typeface="Gill Sans MT"/>
              <a:ea typeface="+mn-ea"/>
              <a:cs typeface="+mn-cs"/>
            </a:endParaRPr>
          </a:p>
        </p:txBody>
      </p:sp>
      <p:sp>
        <p:nvSpPr>
          <p:cNvPr id="7" name="Footer Placeholder 3">
            <a:extLst>
              <a:ext uri="{FF2B5EF4-FFF2-40B4-BE49-F238E27FC236}">
                <a16:creationId xmlns:a16="http://schemas.microsoft.com/office/drawing/2014/main" id="{AEA097DA-8795-470D-91B2-BD7180B7B897}"/>
              </a:ext>
            </a:extLst>
          </p:cNvPr>
          <p:cNvSpPr>
            <a:spLocks noGrp="1"/>
          </p:cNvSpPr>
          <p:nvPr>
            <p:ph type="ftr" sz="quarter" idx="3"/>
          </p:nvPr>
        </p:nvSpPr>
        <p:spPr>
          <a:xfrm>
            <a:off x="1519705" y="6356350"/>
            <a:ext cx="4882619"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5E5E5E"/>
                </a:solidFill>
                <a:effectLst/>
                <a:uLnTx/>
                <a:uFillTx/>
                <a:latin typeface="Gill Sans MT"/>
                <a:ea typeface="+mn-ea"/>
                <a:cs typeface="+mn-cs"/>
              </a:rPr>
              <a:t>Sources: Company fillings, Capital IQ, Yahoo Finance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a:ln>
                <a:noFill/>
              </a:ln>
              <a:solidFill>
                <a:srgbClr val="5E5E5E"/>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3F645BFC-125E-4D1A-A2B0-0AFD5C9E3F10}"/>
              </a:ext>
            </a:extLst>
          </p:cNvPr>
          <p:cNvSpPr txBox="1"/>
          <p:nvPr/>
        </p:nvSpPr>
        <p:spPr>
          <a:xfrm>
            <a:off x="457200" y="1219200"/>
            <a:ext cx="4041274"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Gill Sans MT"/>
                <a:ea typeface="+mn-ea"/>
                <a:cs typeface="+mn-cs"/>
              </a:rPr>
              <a:t>52-Week Price Chart</a:t>
            </a:r>
          </a:p>
        </p:txBody>
      </p:sp>
      <p:sp>
        <p:nvSpPr>
          <p:cNvPr id="8" name="TextBox 7">
            <a:extLst>
              <a:ext uri="{FF2B5EF4-FFF2-40B4-BE49-F238E27FC236}">
                <a16:creationId xmlns:a16="http://schemas.microsoft.com/office/drawing/2014/main" id="{A39D7469-5CAC-4B67-9747-CCAD80C59F8D}"/>
              </a:ext>
            </a:extLst>
          </p:cNvPr>
          <p:cNvSpPr txBox="1"/>
          <p:nvPr/>
        </p:nvSpPr>
        <p:spPr>
          <a:xfrm>
            <a:off x="457200" y="3581400"/>
            <a:ext cx="4045926"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Gill Sans MT"/>
                <a:ea typeface="+mn-ea"/>
                <a:cs typeface="+mn-cs"/>
              </a:rPr>
              <a:t>Enterprise Value Walkthrough</a:t>
            </a:r>
          </a:p>
        </p:txBody>
      </p:sp>
      <p:sp>
        <p:nvSpPr>
          <p:cNvPr id="14" name="TextBox 13">
            <a:extLst>
              <a:ext uri="{FF2B5EF4-FFF2-40B4-BE49-F238E27FC236}">
                <a16:creationId xmlns:a16="http://schemas.microsoft.com/office/drawing/2014/main" id="{E5D460F3-B725-4487-8E33-9EA3BD098224}"/>
              </a:ext>
            </a:extLst>
          </p:cNvPr>
          <p:cNvSpPr txBox="1"/>
          <p:nvPr/>
        </p:nvSpPr>
        <p:spPr>
          <a:xfrm>
            <a:off x="4662210" y="3581400"/>
            <a:ext cx="4024590"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Gill Sans MT"/>
                <a:ea typeface="+mn-ea"/>
                <a:cs typeface="+mn-cs"/>
              </a:rPr>
              <a:t>Key Financials</a:t>
            </a:r>
          </a:p>
        </p:txBody>
      </p:sp>
      <p:sp>
        <p:nvSpPr>
          <p:cNvPr id="16" name="TextBox 15">
            <a:extLst>
              <a:ext uri="{FF2B5EF4-FFF2-40B4-BE49-F238E27FC236}">
                <a16:creationId xmlns:a16="http://schemas.microsoft.com/office/drawing/2014/main" id="{874F6048-207A-4B8F-A29D-3696AFA97085}"/>
              </a:ext>
            </a:extLst>
          </p:cNvPr>
          <p:cNvSpPr txBox="1"/>
          <p:nvPr/>
        </p:nvSpPr>
        <p:spPr>
          <a:xfrm>
            <a:off x="4665306" y="1217893"/>
            <a:ext cx="4031916"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Gill Sans MT"/>
                <a:ea typeface="+mn-ea"/>
                <a:cs typeface="+mn-cs"/>
              </a:rPr>
              <a:t>Funds from Operations (FFO) Growth</a:t>
            </a:r>
          </a:p>
        </p:txBody>
      </p:sp>
      <p:graphicFrame>
        <p:nvGraphicFramePr>
          <p:cNvPr id="10" name="Table 10">
            <a:extLst>
              <a:ext uri="{FF2B5EF4-FFF2-40B4-BE49-F238E27FC236}">
                <a16:creationId xmlns:a16="http://schemas.microsoft.com/office/drawing/2014/main" id="{6D20020A-010F-4FE6-A9AF-B0ED31E2E178}"/>
              </a:ext>
            </a:extLst>
          </p:cNvPr>
          <p:cNvGraphicFramePr>
            <a:graphicFrameLocks noGrp="1"/>
          </p:cNvGraphicFramePr>
          <p:nvPr>
            <p:extLst>
              <p:ext uri="{D42A27DB-BD31-4B8C-83A1-F6EECF244321}">
                <p14:modId xmlns:p14="http://schemas.microsoft.com/office/powerpoint/2010/main" val="3457897578"/>
              </p:ext>
            </p:extLst>
          </p:nvPr>
        </p:nvGraphicFramePr>
        <p:xfrm>
          <a:off x="4662210" y="3886594"/>
          <a:ext cx="4024590" cy="2209404"/>
        </p:xfrm>
        <a:graphic>
          <a:graphicData uri="http://schemas.openxmlformats.org/drawingml/2006/table">
            <a:tbl>
              <a:tblPr firstRow="1" bandRow="1">
                <a:tableStyleId>{2D5ABB26-0587-4C30-8999-92F81FD0307C}</a:tableStyleId>
              </a:tblPr>
              <a:tblGrid>
                <a:gridCol w="2012295">
                  <a:extLst>
                    <a:ext uri="{9D8B030D-6E8A-4147-A177-3AD203B41FA5}">
                      <a16:colId xmlns:a16="http://schemas.microsoft.com/office/drawing/2014/main" val="708462091"/>
                    </a:ext>
                  </a:extLst>
                </a:gridCol>
                <a:gridCol w="2012295">
                  <a:extLst>
                    <a:ext uri="{9D8B030D-6E8A-4147-A177-3AD203B41FA5}">
                      <a16:colId xmlns:a16="http://schemas.microsoft.com/office/drawing/2014/main" val="3544395149"/>
                    </a:ext>
                  </a:extLst>
                </a:gridCol>
              </a:tblGrid>
              <a:tr h="368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Market Cap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a:t>$10.99B</a:t>
                      </a: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006366"/>
                  </a:ext>
                </a:extLst>
              </a:tr>
              <a:tr h="368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52 week Beta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a:t>.98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1015422967"/>
                  </a:ext>
                </a:extLst>
              </a:tr>
              <a:tr h="368234">
                <a:tc>
                  <a:txBody>
                    <a:bodyPr/>
                    <a:lstStyle/>
                    <a:p>
                      <a:r>
                        <a:rPr lang="en-US" sz="1400"/>
                        <a:t>Forward P/E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a:t>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563542"/>
                  </a:ext>
                </a:extLst>
              </a:tr>
              <a:tr h="368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EBITDA (FY20)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a:t>$2.2B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431607719"/>
                  </a:ext>
                </a:extLst>
              </a:tr>
              <a:tr h="368234">
                <a:tc>
                  <a:txBody>
                    <a:bodyPr/>
                    <a:lstStyle/>
                    <a:p>
                      <a:r>
                        <a:rPr lang="en-US" sz="1400"/>
                        <a:t>EPS (FY20)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a:t>-$0.67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895220"/>
                  </a:ext>
                </a:extLst>
              </a:tr>
              <a:tr h="368234">
                <a:tc>
                  <a:txBody>
                    <a:bodyPr/>
                    <a:lstStyle/>
                    <a:p>
                      <a:r>
                        <a:rPr lang="en-US" sz="1400"/>
                        <a:t>Gross Margin (FY20)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a:t>29.4%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2434525093"/>
                  </a:ext>
                </a:extLst>
              </a:tr>
            </a:tbl>
          </a:graphicData>
        </a:graphic>
      </p:graphicFrame>
      <p:pic>
        <p:nvPicPr>
          <p:cNvPr id="1025" name="Picture 1">
            <a:extLst>
              <a:ext uri="{FF2B5EF4-FFF2-40B4-BE49-F238E27FC236}">
                <a16:creationId xmlns:a16="http://schemas.microsoft.com/office/drawing/2014/main" id="{93E1E4D7-4351-4ECD-8B3C-F309DDD58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AAA8015-4E1E-409E-A07D-FAB7903C8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13DB1353-C499-4E5D-A2E6-CFC1C686B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0A5B4D5-1855-4E35-8CBB-DAE903B9F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4BCCA71D-FA46-49A7-BBE9-AC6518FEA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6E75284-B00E-4173-A786-37230A568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CA9A9184-8715-4318-8513-278CB1DF9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97FFC0A-C195-426E-934C-5E808D3AE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283" y="991235"/>
            <a:ext cx="45719"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9">
            <a:extLst>
              <a:ext uri="{FF2B5EF4-FFF2-40B4-BE49-F238E27FC236}">
                <a16:creationId xmlns:a16="http://schemas.microsoft.com/office/drawing/2014/main" id="{C2E54A71-49DB-41DF-A110-14AEF0EF058E}"/>
              </a:ext>
            </a:extLst>
          </p:cNvPr>
          <p:cNvGraphicFramePr>
            <a:graphicFrameLocks noGrp="1"/>
          </p:cNvGraphicFramePr>
          <p:nvPr>
            <p:extLst>
              <p:ext uri="{D42A27DB-BD31-4B8C-83A1-F6EECF244321}">
                <p14:modId xmlns:p14="http://schemas.microsoft.com/office/powerpoint/2010/main" val="2618898328"/>
              </p:ext>
            </p:extLst>
          </p:nvPr>
        </p:nvGraphicFramePr>
        <p:xfrm>
          <a:off x="473884" y="3886594"/>
          <a:ext cx="4024590" cy="2209403"/>
        </p:xfrm>
        <a:graphic>
          <a:graphicData uri="http://schemas.openxmlformats.org/drawingml/2006/table">
            <a:tbl>
              <a:tblPr firstRow="1" bandRow="1">
                <a:tableStyleId>{2D5ABB26-0587-4C30-8999-92F81FD0307C}</a:tableStyleId>
              </a:tblPr>
              <a:tblGrid>
                <a:gridCol w="3107516">
                  <a:extLst>
                    <a:ext uri="{9D8B030D-6E8A-4147-A177-3AD203B41FA5}">
                      <a16:colId xmlns:a16="http://schemas.microsoft.com/office/drawing/2014/main" val="3280605721"/>
                    </a:ext>
                  </a:extLst>
                </a:gridCol>
                <a:gridCol w="917074">
                  <a:extLst>
                    <a:ext uri="{9D8B030D-6E8A-4147-A177-3AD203B41FA5}">
                      <a16:colId xmlns:a16="http://schemas.microsoft.com/office/drawing/2014/main" val="1530811232"/>
                    </a:ext>
                  </a:extLst>
                </a:gridCol>
              </a:tblGrid>
              <a:tr h="315629">
                <a:tc>
                  <a:txBody>
                    <a:bodyPr/>
                    <a:lstStyle/>
                    <a:p>
                      <a:r>
                        <a:rPr lang="en-US" sz="1400" i="1"/>
                        <a:t>$ in USD, Millions (aside from share price)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63636"/>
                  </a:ext>
                </a:extLst>
              </a:tr>
              <a:tr h="315629">
                <a:tc>
                  <a:txBody>
                    <a:bodyPr/>
                    <a:lstStyle/>
                    <a:p>
                      <a:r>
                        <a:rPr lang="en-US" sz="1400"/>
                        <a:t>Share Price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a:t>$40.02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1188196019"/>
                  </a:ext>
                </a:extLst>
              </a:tr>
              <a:tr h="315629">
                <a:tc>
                  <a:txBody>
                    <a:bodyPr/>
                    <a:lstStyle/>
                    <a:p>
                      <a:r>
                        <a:rPr lang="en-US" sz="1400"/>
                        <a:t>Shares Outstanding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a:t>274.84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2545121"/>
                  </a:ext>
                </a:extLst>
              </a:tr>
              <a:tr h="315629">
                <a:tc>
                  <a:txBody>
                    <a:bodyPr/>
                    <a:lstStyle/>
                    <a:p>
                      <a:r>
                        <a:rPr lang="en-US" sz="1400" b="1"/>
                        <a:t>Equity Value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a:t>$10,999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1098485577"/>
                  </a:ext>
                </a:extLst>
              </a:tr>
              <a:tr h="315629">
                <a:tc>
                  <a:txBody>
                    <a:bodyPr/>
                    <a:lstStyle/>
                    <a:p>
                      <a:r>
                        <a:rPr lang="en-US" sz="1400"/>
                        <a:t>Cash &amp; Short Term Investments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a:t>$493.0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627827"/>
                  </a:ext>
                </a:extLst>
              </a:tr>
              <a:tr h="315629">
                <a:tc>
                  <a:txBody>
                    <a:bodyPr/>
                    <a:lstStyle/>
                    <a:p>
                      <a:r>
                        <a:rPr lang="en-US" sz="1400"/>
                        <a:t>Total Debt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tc>
                  <a:txBody>
                    <a:bodyPr/>
                    <a:lstStyle/>
                    <a:p>
                      <a:pPr algn="r"/>
                      <a:r>
                        <a:rPr lang="en-US" sz="1400"/>
                        <a:t>$18,079</a:t>
                      </a: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BEDF5"/>
                    </a:solidFill>
                  </a:tcPr>
                </a:tc>
                <a:extLst>
                  <a:ext uri="{0D108BD9-81ED-4DB2-BD59-A6C34878D82A}">
                    <a16:rowId xmlns:a16="http://schemas.microsoft.com/office/drawing/2014/main" val="3742688083"/>
                  </a:ext>
                </a:extLst>
              </a:tr>
              <a:tr h="315629">
                <a:tc>
                  <a:txBody>
                    <a:bodyPr/>
                    <a:lstStyle/>
                    <a:p>
                      <a:r>
                        <a:rPr lang="en-US" sz="1400" b="1"/>
                        <a:t>Enterprise Value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a:t>$28,585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575517"/>
                  </a:ext>
                </a:extLst>
              </a:tr>
            </a:tbl>
          </a:graphicData>
        </a:graphic>
      </p:graphicFrame>
      <p:sp>
        <p:nvSpPr>
          <p:cNvPr id="21" name="Rectangle 20">
            <a:extLst>
              <a:ext uri="{FF2B5EF4-FFF2-40B4-BE49-F238E27FC236}">
                <a16:creationId xmlns:a16="http://schemas.microsoft.com/office/drawing/2014/main" id="{35001C3C-1772-4AB6-BAAB-53F98146A09D}"/>
              </a:ext>
            </a:extLst>
          </p:cNvPr>
          <p:cNvSpPr/>
          <p:nvPr/>
        </p:nvSpPr>
        <p:spPr>
          <a:xfrm>
            <a:off x="6019800" y="198119"/>
            <a:ext cx="2743200" cy="9240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 name="Picture 21">
            <a:extLst>
              <a:ext uri="{FF2B5EF4-FFF2-40B4-BE49-F238E27FC236}">
                <a16:creationId xmlns:a16="http://schemas.microsoft.com/office/drawing/2014/main" id="{998FB91E-7847-4832-A519-AA053C9612FE}"/>
              </a:ext>
            </a:extLst>
          </p:cNvPr>
          <p:cNvPicPr>
            <a:picLocks noChangeAspect="1"/>
          </p:cNvPicPr>
          <p:nvPr/>
        </p:nvPicPr>
        <p:blipFill>
          <a:blip r:embed="rId4"/>
          <a:stretch>
            <a:fillRect/>
          </a:stretch>
        </p:blipFill>
        <p:spPr>
          <a:xfrm>
            <a:off x="6467918" y="342900"/>
            <a:ext cx="2276354" cy="609600"/>
          </a:xfrm>
          <a:prstGeom prst="rect">
            <a:avLst/>
          </a:prstGeom>
        </p:spPr>
      </p:pic>
      <p:graphicFrame>
        <p:nvGraphicFramePr>
          <p:cNvPr id="23" name="Chart 22">
            <a:extLst>
              <a:ext uri="{FF2B5EF4-FFF2-40B4-BE49-F238E27FC236}">
                <a16:creationId xmlns:a16="http://schemas.microsoft.com/office/drawing/2014/main" id="{34FC91E5-5F13-48E6-AC0D-0A3852106A2C}"/>
              </a:ext>
            </a:extLst>
          </p:cNvPr>
          <p:cNvGraphicFramePr/>
          <p:nvPr>
            <p:extLst>
              <p:ext uri="{D42A27DB-BD31-4B8C-83A1-F6EECF244321}">
                <p14:modId xmlns:p14="http://schemas.microsoft.com/office/powerpoint/2010/main" val="1264259670"/>
              </p:ext>
            </p:extLst>
          </p:nvPr>
        </p:nvGraphicFramePr>
        <p:xfrm>
          <a:off x="4662210" y="1523086"/>
          <a:ext cx="4007906" cy="2058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1D1F7E5C-E8D7-4B9E-B76B-B5DF1ED920B4}"/>
              </a:ext>
            </a:extLst>
          </p:cNvPr>
          <p:cNvGraphicFramePr/>
          <p:nvPr>
            <p:extLst>
              <p:ext uri="{D42A27DB-BD31-4B8C-83A1-F6EECF244321}">
                <p14:modId xmlns:p14="http://schemas.microsoft.com/office/powerpoint/2010/main" val="826653261"/>
              </p:ext>
            </p:extLst>
          </p:nvPr>
        </p:nvGraphicFramePr>
        <p:xfrm>
          <a:off x="430094" y="1523086"/>
          <a:ext cx="4051697" cy="2058313"/>
        </p:xfrm>
        <a:graphic>
          <a:graphicData uri="http://schemas.openxmlformats.org/drawingml/2006/chart">
            <c:chart xmlns:c="http://schemas.openxmlformats.org/drawingml/2006/chart" xmlns:r="http://schemas.openxmlformats.org/officeDocument/2006/relationships" r:id="rId6"/>
          </a:graphicData>
        </a:graphic>
      </p:graphicFrame>
      <p:sp>
        <p:nvSpPr>
          <p:cNvPr id="11" name="Arrow: Pentagon 10">
            <a:extLst>
              <a:ext uri="{FF2B5EF4-FFF2-40B4-BE49-F238E27FC236}">
                <a16:creationId xmlns:a16="http://schemas.microsoft.com/office/drawing/2014/main" id="{CE2F1108-76FC-4526-A53F-F344E7125074}"/>
              </a:ext>
            </a:extLst>
          </p:cNvPr>
          <p:cNvSpPr/>
          <p:nvPr/>
        </p:nvSpPr>
        <p:spPr>
          <a:xfrm flipH="1">
            <a:off x="4175499" y="1946096"/>
            <a:ext cx="308984" cy="200871"/>
          </a:xfrm>
          <a:prstGeom prst="homePlate">
            <a:avLst/>
          </a:prstGeom>
          <a:solidFill>
            <a:srgbClr val="2F7E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7CE8FA7-1AE9-4F51-A84D-70A7FAC68903}"/>
              </a:ext>
            </a:extLst>
          </p:cNvPr>
          <p:cNvSpPr txBox="1"/>
          <p:nvPr/>
        </p:nvSpPr>
        <p:spPr>
          <a:xfrm>
            <a:off x="4142337" y="1931792"/>
            <a:ext cx="473206" cy="215444"/>
          </a:xfrm>
          <a:prstGeom prst="rect">
            <a:avLst/>
          </a:prstGeom>
          <a:noFill/>
        </p:spPr>
        <p:txBody>
          <a:bodyPr wrap="square" lIns="91440" tIns="45720" rIns="91440" bIns="45720" rtlCol="0" anchor="t">
            <a:spAutoFit/>
          </a:bodyPr>
          <a:lstStyle/>
          <a:p>
            <a:r>
              <a:rPr lang="en-US" sz="800">
                <a:solidFill>
                  <a:schemeClr val="bg1"/>
                </a:solidFill>
              </a:rPr>
              <a:t>40.02</a:t>
            </a:r>
            <a:endParaRPr lang="en-US"/>
          </a:p>
        </p:txBody>
      </p:sp>
      <p:sp>
        <p:nvSpPr>
          <p:cNvPr id="3" name="TextBox 2">
            <a:extLst>
              <a:ext uri="{FF2B5EF4-FFF2-40B4-BE49-F238E27FC236}">
                <a16:creationId xmlns:a16="http://schemas.microsoft.com/office/drawing/2014/main" id="{0245FE4A-9918-2F41-A127-A8ADE7ECA547}"/>
              </a:ext>
            </a:extLst>
          </p:cNvPr>
          <p:cNvSpPr txBox="1"/>
          <p:nvPr/>
        </p:nvSpPr>
        <p:spPr>
          <a:xfrm>
            <a:off x="3807836" y="1730926"/>
            <a:ext cx="473206" cy="276999"/>
          </a:xfrm>
          <a:prstGeom prst="rect">
            <a:avLst/>
          </a:prstGeom>
          <a:noFill/>
        </p:spPr>
        <p:txBody>
          <a:bodyPr wrap="square" rtlCol="0">
            <a:spAutoFit/>
          </a:bodyPr>
          <a:lstStyle/>
          <a:p>
            <a:r>
              <a:rPr lang="en-US" sz="1200"/>
              <a:t>81%</a:t>
            </a:r>
          </a:p>
        </p:txBody>
      </p:sp>
      <p:sp>
        <p:nvSpPr>
          <p:cNvPr id="4" name="TextBox 3">
            <a:extLst>
              <a:ext uri="{FF2B5EF4-FFF2-40B4-BE49-F238E27FC236}">
                <a16:creationId xmlns:a16="http://schemas.microsoft.com/office/drawing/2014/main" id="{DB36EFC5-4086-B648-A2BD-0B00243DA170}"/>
              </a:ext>
            </a:extLst>
          </p:cNvPr>
          <p:cNvSpPr txBox="1"/>
          <p:nvPr/>
        </p:nvSpPr>
        <p:spPr>
          <a:xfrm>
            <a:off x="8507330" y="1597980"/>
            <a:ext cx="473884" cy="276999"/>
          </a:xfrm>
          <a:prstGeom prst="rect">
            <a:avLst/>
          </a:prstGeom>
          <a:noFill/>
        </p:spPr>
        <p:txBody>
          <a:bodyPr wrap="square" rtlCol="0">
            <a:spAutoFit/>
          </a:bodyPr>
          <a:lstStyle/>
          <a:p>
            <a:r>
              <a:rPr lang="en-US" sz="1200"/>
              <a:t>71%</a:t>
            </a:r>
          </a:p>
        </p:txBody>
      </p:sp>
    </p:spTree>
    <p:extLst>
      <p:ext uri="{BB962C8B-B14F-4D97-AF65-F5344CB8AC3E}">
        <p14:creationId xmlns:p14="http://schemas.microsoft.com/office/powerpoint/2010/main" val="239405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457200" y="152400"/>
            <a:ext cx="8229600" cy="99060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r>
              <a:rPr lang="en-US" altLang="zh-CN"/>
              <a:t>Industry Overview</a:t>
            </a:r>
            <a:endParaRPr lang="en-US"/>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3</a:t>
            </a:r>
          </a:p>
        </p:txBody>
      </p:sp>
      <p:sp>
        <p:nvSpPr>
          <p:cNvPr id="16" name="Content Placeholder 3">
            <a:extLst>
              <a:ext uri="{FF2B5EF4-FFF2-40B4-BE49-F238E27FC236}">
                <a16:creationId xmlns:a16="http://schemas.microsoft.com/office/drawing/2014/main" id="{04085073-5E87-544D-AD84-FB91AE4647F9}"/>
              </a:ext>
            </a:extLst>
          </p:cNvPr>
          <p:cNvSpPr txBox="1">
            <a:spLocks/>
          </p:cNvSpPr>
          <p:nvPr/>
        </p:nvSpPr>
        <p:spPr>
          <a:xfrm>
            <a:off x="453579" y="1203125"/>
            <a:ext cx="4554504" cy="5060508"/>
          </a:xfrm>
          <a:prstGeom prst="rect">
            <a:avLst/>
          </a:prstGeom>
        </p:spPr>
        <p:txBody>
          <a:bodyPr lIns="91440" tIns="45720" rIns="91440" bIns="45720" anchor="t">
            <a:normAutofit lnSpcReduction="10000"/>
          </a:bodyPr>
          <a:lst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a:buClr>
                <a:srgbClr val="307FA0"/>
              </a:buClr>
            </a:pPr>
            <a:r>
              <a:rPr lang="en-US">
                <a:latin typeface="Gill Sans MT"/>
              </a:rPr>
              <a:t>Renewables (especially wind and solar) are the fastest-growing energy infrastructure category in the world </a:t>
            </a:r>
            <a:endParaRPr lang="en-US">
              <a:latin typeface="Gill Sans MT" panose="020B0502020104020203" pitchFamily="34" charset="77"/>
            </a:endParaRPr>
          </a:p>
          <a:p>
            <a:pPr lvl="1">
              <a:buClr>
                <a:srgbClr val="307FA0"/>
              </a:buClr>
            </a:pPr>
            <a:r>
              <a:rPr lang="en-US" sz="1400">
                <a:latin typeface="Gill Sans MT"/>
              </a:rPr>
              <a:t>Renewable energy outpacing conventional power in investments</a:t>
            </a:r>
            <a:endParaRPr lang="en-US" sz="1400">
              <a:latin typeface="Gill Sans MT" panose="020B0502020104020203" pitchFamily="34" charset="77"/>
            </a:endParaRPr>
          </a:p>
          <a:p>
            <a:pPr lvl="1">
              <a:buClr>
                <a:srgbClr val="307FA0"/>
              </a:buClr>
            </a:pPr>
            <a:r>
              <a:rPr lang="en-US" sz="1400">
                <a:latin typeface="Gill Sans MT"/>
              </a:rPr>
              <a:t>Renewable power assets generate stable cash flows</a:t>
            </a:r>
            <a:endParaRPr lang="en-US" sz="1400">
              <a:latin typeface="Gill Sans MT" panose="020B0502020104020203" pitchFamily="34" charset="77"/>
            </a:endParaRPr>
          </a:p>
          <a:p>
            <a:pPr lvl="1">
              <a:buClr>
                <a:srgbClr val="307FA0"/>
              </a:buClr>
            </a:pPr>
            <a:r>
              <a:rPr lang="en-US" sz="1400">
                <a:latin typeface="Gill Sans MT"/>
              </a:rPr>
              <a:t>Renewables have no fuel costs and relatively low operating costs </a:t>
            </a:r>
            <a:endParaRPr lang="en-US" sz="1400">
              <a:latin typeface="Gill Sans MT" panose="020B0502020104020203" pitchFamily="34" charset="77"/>
            </a:endParaRPr>
          </a:p>
          <a:p>
            <a:pPr>
              <a:buClr>
                <a:srgbClr val="307FA0"/>
              </a:buClr>
            </a:pPr>
            <a:r>
              <a:rPr lang="en-US">
                <a:latin typeface="Gill Sans MT"/>
              </a:rPr>
              <a:t>Renewable Energy is on the Rise</a:t>
            </a:r>
            <a:endParaRPr lang="en-US">
              <a:latin typeface="Gill Sans MT" panose="020B0502020104020203" pitchFamily="34" charset="77"/>
            </a:endParaRPr>
          </a:p>
          <a:p>
            <a:pPr lvl="1">
              <a:buClr>
                <a:srgbClr val="307FA0"/>
              </a:buClr>
            </a:pPr>
            <a:r>
              <a:rPr lang="en-US" sz="1400">
                <a:latin typeface="Gill Sans MT"/>
              </a:rPr>
              <a:t>Total installed wind and solar PV on course to surpass natural gas &amp; coal </a:t>
            </a:r>
            <a:endParaRPr lang="en-US" sz="1400">
              <a:latin typeface="Gill Sans MT" panose="020B0502020104020203" pitchFamily="34" charset="77"/>
            </a:endParaRPr>
          </a:p>
          <a:p>
            <a:pPr lvl="1">
              <a:buClr>
                <a:srgbClr val="307FA0"/>
              </a:buClr>
            </a:pPr>
            <a:r>
              <a:rPr lang="en-US" sz="1400">
                <a:latin typeface="Gill Sans MT"/>
              </a:rPr>
              <a:t>Total power investment CAGR to increase by 2030 </a:t>
            </a:r>
            <a:endParaRPr lang="en-US" sz="1400">
              <a:latin typeface="Gill Sans MT" panose="020B0502020104020203" pitchFamily="34" charset="77"/>
            </a:endParaRPr>
          </a:p>
          <a:p>
            <a:pPr lvl="1">
              <a:buClr>
                <a:srgbClr val="307FA0"/>
              </a:buClr>
            </a:pPr>
            <a:r>
              <a:rPr lang="en-US" sz="1400">
                <a:latin typeface="Gill Sans MT"/>
              </a:rPr>
              <a:t>Annual energy consumption from renewable energy sources has exceeded coal consumption. </a:t>
            </a:r>
            <a:endParaRPr lang="en-US" sz="1400">
              <a:latin typeface="Gill Sans MT" panose="020B0502020104020203" pitchFamily="34" charset="77"/>
            </a:endParaRPr>
          </a:p>
          <a:p>
            <a:pPr>
              <a:buClr>
                <a:srgbClr val="307FA0"/>
              </a:buClr>
            </a:pPr>
            <a:r>
              <a:rPr lang="en-US">
                <a:solidFill>
                  <a:srgbClr val="000000"/>
                </a:solidFill>
                <a:latin typeface="Gill Sans MT"/>
              </a:rPr>
              <a:t>The average cost for Renewable Energy is cheaper than Fossil Fuels. </a:t>
            </a:r>
            <a:endParaRPr lang="en-US">
              <a:solidFill>
                <a:srgbClr val="000000"/>
              </a:solidFill>
              <a:latin typeface="Gill Sans MT" panose="020B0502020104020203" pitchFamily="34" charset="77"/>
            </a:endParaRPr>
          </a:p>
          <a:p>
            <a:pPr lvl="1">
              <a:buClr>
                <a:srgbClr val="307FA0"/>
              </a:buClr>
            </a:pPr>
            <a:r>
              <a:rPr lang="en-US" sz="1400">
                <a:latin typeface="Gill Sans MT"/>
              </a:rPr>
              <a:t>Cost of generating electricity from wind and solar has declined  </a:t>
            </a:r>
            <a:endParaRPr lang="en-US" sz="1400">
              <a:latin typeface="Gill Sans MT" panose="020B0502020104020203" pitchFamily="34" charset="77"/>
            </a:endParaRPr>
          </a:p>
          <a:p>
            <a:pPr lvl="1">
              <a:buClr>
                <a:srgbClr val="307FA0"/>
              </a:buClr>
            </a:pPr>
            <a:r>
              <a:rPr lang="en-US" sz="1400">
                <a:latin typeface="Gill Sans MT"/>
              </a:rPr>
              <a:t>Power system costs can be cut by replacing coal with alternatives. </a:t>
            </a:r>
            <a:endParaRPr lang="en-US" sz="1400"/>
          </a:p>
          <a:p>
            <a:pPr lvl="1">
              <a:buClr>
                <a:srgbClr val="307FA0"/>
              </a:buClr>
            </a:pPr>
            <a:r>
              <a:rPr lang="en-US" sz="1400">
                <a:latin typeface="Gill Sans MT"/>
              </a:rPr>
              <a:t>Price of electricity from solar declined by 89% in past 10 years </a:t>
            </a:r>
            <a:endParaRPr lang="en-US" sz="1400">
              <a:latin typeface="Gill Sans MT" panose="020B0502020104020203" pitchFamily="34" charset="77"/>
            </a:endParaRPr>
          </a:p>
          <a:p>
            <a:pPr marL="205740" lvl="1" indent="0">
              <a:buClr>
                <a:srgbClr val="307FA0"/>
              </a:buClr>
              <a:buNone/>
            </a:pPr>
            <a:endParaRPr lang="en-US" sz="1000">
              <a:latin typeface="Gill Sans MT" panose="020B0502020104020203" pitchFamily="34" charset="77"/>
            </a:endParaRPr>
          </a:p>
        </p:txBody>
      </p:sp>
      <p:sp>
        <p:nvSpPr>
          <p:cNvPr id="11" name="Footer Placeholder 3">
            <a:extLst>
              <a:ext uri="{FF2B5EF4-FFF2-40B4-BE49-F238E27FC236}">
                <a16:creationId xmlns:a16="http://schemas.microsoft.com/office/drawing/2014/main" id="{370CD755-B027-44CC-8201-7AE55B36475F}"/>
              </a:ext>
            </a:extLst>
          </p:cNvPr>
          <p:cNvSpPr>
            <a:spLocks noGrp="1"/>
          </p:cNvSpPr>
          <p:nvPr>
            <p:ph type="ftr" sz="quarter" idx="3"/>
          </p:nvPr>
        </p:nvSpPr>
        <p:spPr>
          <a:xfrm>
            <a:off x="1519705" y="6356350"/>
            <a:ext cx="4882619" cy="36576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5E5E5E"/>
                </a:solidFill>
                <a:effectLst/>
                <a:uLnTx/>
                <a:uFillTx/>
                <a:latin typeface="Gill Sans MT"/>
                <a:ea typeface="+mn-ea"/>
                <a:cs typeface="+mn-cs"/>
              </a:rPr>
              <a:t>Sources: Our World In Data, UCS USA, PN Newswire, </a:t>
            </a:r>
            <a:r>
              <a:rPr lang="en-US">
                <a:latin typeface="Gill Sans MT"/>
              </a:rPr>
              <a:t>IRENA, NRDC</a:t>
            </a:r>
            <a:endParaRPr kumimoji="0" lang="en-US" sz="1050" b="0" i="1" u="none" strike="noStrike" kern="1200" cap="none" spc="0" normalizeH="0" baseline="0" noProof="0">
              <a:ln>
                <a:noFill/>
              </a:ln>
              <a:solidFill>
                <a:srgbClr val="5E5E5E"/>
              </a:solidFill>
              <a:effectLst/>
              <a:uLnTx/>
              <a:uFillTx/>
              <a:latin typeface="Gill Sans MT"/>
              <a:ea typeface="+mn-ea"/>
              <a:cs typeface="+mn-cs"/>
            </a:endParaRPr>
          </a:p>
        </p:txBody>
      </p:sp>
      <p:cxnSp>
        <p:nvCxnSpPr>
          <p:cNvPr id="3" name="Straight Connector 2">
            <a:extLst>
              <a:ext uri="{FF2B5EF4-FFF2-40B4-BE49-F238E27FC236}">
                <a16:creationId xmlns:a16="http://schemas.microsoft.com/office/drawing/2014/main" id="{C7CF0C01-BB97-4F69-B260-06852AD184D3}"/>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pic>
        <p:nvPicPr>
          <p:cNvPr id="12" name="Picture 11" descr="A picture containing text, clipart&#10;&#10;Description automatically generated">
            <a:extLst>
              <a:ext uri="{FF2B5EF4-FFF2-40B4-BE49-F238E27FC236}">
                <a16:creationId xmlns:a16="http://schemas.microsoft.com/office/drawing/2014/main" id="{F5F03A0A-66B0-4248-A990-7E5659E4C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223" y="416967"/>
            <a:ext cx="2694081" cy="726032"/>
          </a:xfrm>
          <a:prstGeom prst="rect">
            <a:avLst/>
          </a:prstGeom>
        </p:spPr>
      </p:pic>
      <p:pic>
        <p:nvPicPr>
          <p:cNvPr id="7" name="Picture 7" descr="Chart, bar chart&#10;&#10;Description automatically generated">
            <a:extLst>
              <a:ext uri="{FF2B5EF4-FFF2-40B4-BE49-F238E27FC236}">
                <a16:creationId xmlns:a16="http://schemas.microsoft.com/office/drawing/2014/main" id="{D49D6E7B-F6A9-49FD-9815-80E5D6BA9FBB}"/>
              </a:ext>
            </a:extLst>
          </p:cNvPr>
          <p:cNvPicPr>
            <a:picLocks noChangeAspect="1"/>
          </p:cNvPicPr>
          <p:nvPr/>
        </p:nvPicPr>
        <p:blipFill>
          <a:blip r:embed="rId4"/>
          <a:stretch>
            <a:fillRect/>
          </a:stretch>
        </p:blipFill>
        <p:spPr>
          <a:xfrm>
            <a:off x="5003843" y="1507102"/>
            <a:ext cx="4037356" cy="2230005"/>
          </a:xfrm>
          <a:prstGeom prst="rect">
            <a:avLst/>
          </a:prstGeom>
        </p:spPr>
      </p:pic>
      <p:sp>
        <p:nvSpPr>
          <p:cNvPr id="10" name="TextBox 9">
            <a:extLst>
              <a:ext uri="{FF2B5EF4-FFF2-40B4-BE49-F238E27FC236}">
                <a16:creationId xmlns:a16="http://schemas.microsoft.com/office/drawing/2014/main" id="{263EA439-9283-4A5C-838A-B5AF3064D2B8}"/>
              </a:ext>
            </a:extLst>
          </p:cNvPr>
          <p:cNvSpPr txBox="1"/>
          <p:nvPr/>
        </p:nvSpPr>
        <p:spPr>
          <a:xfrm>
            <a:off x="3629025" y="3629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7" name="Picture 17" descr="Chart, line chart&#10;&#10;Description automatically generated">
            <a:extLst>
              <a:ext uri="{FF2B5EF4-FFF2-40B4-BE49-F238E27FC236}">
                <a16:creationId xmlns:a16="http://schemas.microsoft.com/office/drawing/2014/main" id="{F02D9FCD-F7A9-413E-8C5F-5E3ED8F27FEF}"/>
              </a:ext>
            </a:extLst>
          </p:cNvPr>
          <p:cNvPicPr>
            <a:picLocks noChangeAspect="1"/>
          </p:cNvPicPr>
          <p:nvPr/>
        </p:nvPicPr>
        <p:blipFill>
          <a:blip r:embed="rId5"/>
          <a:stretch>
            <a:fillRect/>
          </a:stretch>
        </p:blipFill>
        <p:spPr>
          <a:xfrm>
            <a:off x="5005066" y="3849908"/>
            <a:ext cx="3970298" cy="2425315"/>
          </a:xfrm>
          <a:prstGeom prst="rect">
            <a:avLst/>
          </a:prstGeom>
        </p:spPr>
      </p:pic>
      <p:sp>
        <p:nvSpPr>
          <p:cNvPr id="2" name="TextBox 1">
            <a:extLst>
              <a:ext uri="{FF2B5EF4-FFF2-40B4-BE49-F238E27FC236}">
                <a16:creationId xmlns:a16="http://schemas.microsoft.com/office/drawing/2014/main" id="{4621CB2F-B656-4CEE-A41D-43038AC2B42E}"/>
              </a:ext>
            </a:extLst>
          </p:cNvPr>
          <p:cNvSpPr txBox="1"/>
          <p:nvPr/>
        </p:nvSpPr>
        <p:spPr>
          <a:xfrm>
            <a:off x="5004486" y="1268627"/>
            <a:ext cx="4041274"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defTabSz="457200">
              <a:defRPr/>
            </a:pPr>
            <a:r>
              <a:rPr lang="en-US" b="0"/>
              <a:t>Demand for Renewable Energy</a:t>
            </a:r>
            <a:endParaRPr lang="en-US" sz="1400" b="0" i="0" u="none" strike="noStrike" kern="1200" cap="none" spc="0" normalizeH="0" baseline="0" noProof="0">
              <a:ln>
                <a:noFill/>
              </a:ln>
              <a:effectLst/>
              <a:uLnTx/>
              <a:uFillTx/>
              <a:latin typeface="Gill Sans MT"/>
            </a:endParaRPr>
          </a:p>
        </p:txBody>
      </p:sp>
      <p:sp>
        <p:nvSpPr>
          <p:cNvPr id="6" name="TextBox 5">
            <a:extLst>
              <a:ext uri="{FF2B5EF4-FFF2-40B4-BE49-F238E27FC236}">
                <a16:creationId xmlns:a16="http://schemas.microsoft.com/office/drawing/2014/main" id="{56D3BAF4-7B83-48DE-850A-C524536706A2}"/>
              </a:ext>
            </a:extLst>
          </p:cNvPr>
          <p:cNvSpPr txBox="1"/>
          <p:nvPr/>
        </p:nvSpPr>
        <p:spPr>
          <a:xfrm>
            <a:off x="5004486" y="3702908"/>
            <a:ext cx="4041274"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defTabSz="457200">
              <a:defRPr/>
            </a:pPr>
            <a:r>
              <a:rPr lang="en-US" b="0"/>
              <a:t>Cost Efficiency of Renewable Energy</a:t>
            </a:r>
            <a:endParaRPr lang="en-US" sz="1400" b="0" i="0" u="none" strike="noStrike" kern="1200" cap="none" spc="0" normalizeH="0" baseline="0" noProof="0">
              <a:ln>
                <a:noFill/>
              </a:ln>
              <a:effectLst/>
              <a:uLnTx/>
              <a:uFillTx/>
              <a:latin typeface="Gill Sans MT"/>
            </a:endParaRPr>
          </a:p>
        </p:txBody>
      </p:sp>
    </p:spTree>
    <p:extLst>
      <p:ext uri="{BB962C8B-B14F-4D97-AF65-F5344CB8AC3E}">
        <p14:creationId xmlns:p14="http://schemas.microsoft.com/office/powerpoint/2010/main" val="366846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464653"/>
                </a:solidFill>
              </a:rPr>
              <a:t>4</a:t>
            </a:r>
          </a:p>
        </p:txBody>
      </p:sp>
      <p:sp>
        <p:nvSpPr>
          <p:cNvPr id="16" name="Content Placeholder 3">
            <a:extLst>
              <a:ext uri="{FF2B5EF4-FFF2-40B4-BE49-F238E27FC236}">
                <a16:creationId xmlns:a16="http://schemas.microsoft.com/office/drawing/2014/main" id="{04085073-5E87-544D-AD84-FB91AE4647F9}"/>
              </a:ext>
            </a:extLst>
          </p:cNvPr>
          <p:cNvSpPr txBox="1">
            <a:spLocks/>
          </p:cNvSpPr>
          <p:nvPr/>
        </p:nvSpPr>
        <p:spPr>
          <a:xfrm>
            <a:off x="453579" y="1203551"/>
            <a:ext cx="4325941" cy="5140643"/>
          </a:xfrm>
          <a:prstGeom prst="rect">
            <a:avLst/>
          </a:prstGeom>
        </p:spPr>
        <p:txBody>
          <a:bodyPr lIns="91440" tIns="45720" rIns="91440" bIns="45720" anchor="t">
            <a:noAutofit/>
          </a:bodyPr>
          <a:lst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marL="0" indent="0">
              <a:buClr>
                <a:srgbClr val="307FA0"/>
              </a:buClr>
              <a:buNone/>
            </a:pPr>
            <a:endParaRPr lang="en-US" sz="1100">
              <a:solidFill>
                <a:srgbClr val="000000"/>
              </a:solidFill>
              <a:latin typeface="Gill Sans MT" panose="020B0502020104020203" pitchFamily="34" charset="77"/>
            </a:endParaRPr>
          </a:p>
          <a:p>
            <a:pPr>
              <a:buClr>
                <a:srgbClr val="307FA0"/>
              </a:buClr>
            </a:pPr>
            <a:r>
              <a:rPr lang="en-US" sz="1500">
                <a:latin typeface="Gill Sans MT"/>
              </a:rPr>
              <a:t>Brookfield Renewable Energy Partners acquires </a:t>
            </a:r>
            <a:r>
              <a:rPr lang="en-US" sz="1500" err="1">
                <a:latin typeface="Gill Sans MT"/>
              </a:rPr>
              <a:t>TerraForm</a:t>
            </a:r>
            <a:r>
              <a:rPr lang="en-US" sz="1500">
                <a:latin typeface="Gill Sans MT"/>
              </a:rPr>
              <a:t> companies for $1.4 billion in 2017 </a:t>
            </a:r>
            <a:endParaRPr lang="en-US" sz="1500">
              <a:latin typeface="Gill Sans MT" panose="020B0502020104020203" pitchFamily="34" charset="77"/>
            </a:endParaRPr>
          </a:p>
          <a:p>
            <a:pPr lvl="1">
              <a:buClr>
                <a:srgbClr val="307FA0"/>
              </a:buClr>
            </a:pPr>
            <a:r>
              <a:rPr lang="en-US" sz="1500">
                <a:latin typeface="Gill Sans MT"/>
              </a:rPr>
              <a:t>Over 5,000-megawatt portfolio of operating wind and solar assets added to Brookfield’s platform </a:t>
            </a:r>
            <a:endParaRPr lang="en-US" sz="1500">
              <a:latin typeface="Gill Sans MT" panose="020B0502020104020203" pitchFamily="34" charset="77"/>
            </a:endParaRPr>
          </a:p>
          <a:p>
            <a:pPr lvl="1">
              <a:buClr>
                <a:srgbClr val="307FA0"/>
              </a:buClr>
            </a:pPr>
            <a:r>
              <a:rPr lang="en-US" sz="1500">
                <a:latin typeface="Gill Sans MT"/>
              </a:rPr>
              <a:t>Access to large-scale capital and the ability to manage and efficiently operate a diverse, global fleet </a:t>
            </a:r>
            <a:endParaRPr lang="en-US" sz="1500">
              <a:latin typeface="Gill Sans MT" panose="020B0502020104020203" pitchFamily="34" charset="77"/>
            </a:endParaRPr>
          </a:p>
          <a:p>
            <a:pPr lvl="1">
              <a:buClr>
                <a:srgbClr val="307FA0"/>
              </a:buClr>
            </a:pPr>
            <a:r>
              <a:rPr lang="en-US" sz="1500">
                <a:latin typeface="Gill Sans MT"/>
              </a:rPr>
              <a:t>Establishing operating platforms in new high-growth markets such as India and China </a:t>
            </a:r>
            <a:endParaRPr lang="en-US" sz="1500">
              <a:latin typeface="Gill Sans MT" panose="020B0502020104020203" pitchFamily="34" charset="77"/>
            </a:endParaRPr>
          </a:p>
          <a:p>
            <a:pPr defTabSz="914400">
              <a:buClr>
                <a:srgbClr val="307FA0"/>
              </a:buClr>
            </a:pPr>
            <a:r>
              <a:rPr lang="en-US" sz="1500">
                <a:latin typeface="Gill Sans MT"/>
              </a:rPr>
              <a:t>Emergence of Green Hydrogen</a:t>
            </a:r>
          </a:p>
          <a:p>
            <a:pPr lvl="1">
              <a:buClr>
                <a:srgbClr val="307FA0"/>
              </a:buClr>
            </a:pPr>
            <a:r>
              <a:rPr lang="en-US" sz="1500">
                <a:latin typeface="Gill Sans MT"/>
              </a:rPr>
              <a:t>Brookfield supporting the development of emerging emissions-free fuel sources </a:t>
            </a:r>
          </a:p>
          <a:p>
            <a:pPr lvl="1">
              <a:buClr>
                <a:srgbClr val="307FA0"/>
              </a:buClr>
            </a:pPr>
            <a:r>
              <a:rPr lang="en-US" sz="1500">
                <a:latin typeface="Gill Sans MT"/>
              </a:rPr>
              <a:t>Plant will utilize 100% renewable energy from Brookfield Renewable’s </a:t>
            </a:r>
            <a:r>
              <a:rPr lang="en-US" sz="1500" err="1">
                <a:latin typeface="Gill Sans MT"/>
              </a:rPr>
              <a:t>Holtwood</a:t>
            </a:r>
            <a:r>
              <a:rPr lang="en-US" sz="1500">
                <a:latin typeface="Gill Sans MT"/>
              </a:rPr>
              <a:t> hydroelectric facility</a:t>
            </a:r>
          </a:p>
          <a:p>
            <a:pPr lvl="1">
              <a:buClr>
                <a:srgbClr val="307FA0"/>
              </a:buClr>
            </a:pPr>
            <a:endParaRPr lang="en-US" sz="1500"/>
          </a:p>
        </p:txBody>
      </p:sp>
      <p:sp>
        <p:nvSpPr>
          <p:cNvPr id="14" name="Footer Placeholder 3">
            <a:extLst>
              <a:ext uri="{FF2B5EF4-FFF2-40B4-BE49-F238E27FC236}">
                <a16:creationId xmlns:a16="http://schemas.microsoft.com/office/drawing/2014/main" id="{38846EE7-9B4D-4DFA-860C-A4AB994C0C38}"/>
              </a:ext>
            </a:extLst>
          </p:cNvPr>
          <p:cNvSpPr>
            <a:spLocks noGrp="1"/>
          </p:cNvSpPr>
          <p:nvPr>
            <p:ph type="ftr" sz="quarter" idx="3"/>
          </p:nvPr>
        </p:nvSpPr>
        <p:spPr>
          <a:xfrm>
            <a:off x="1462555" y="6377834"/>
            <a:ext cx="6024095" cy="343642"/>
          </a:xfrm>
        </p:spPr>
        <p:txBody>
          <a:bodyPr/>
          <a:lstStyle/>
          <a:p>
            <a:r>
              <a:rPr lang="en-US"/>
              <a:t>Sources: UCS USA, </a:t>
            </a:r>
            <a:r>
              <a:rPr lang="en-US" err="1"/>
              <a:t>WRI.org</a:t>
            </a:r>
            <a:r>
              <a:rPr lang="en-US"/>
              <a:t>, Kayne Capital, Deloitte, Reuters </a:t>
            </a:r>
          </a:p>
        </p:txBody>
      </p:sp>
      <p:cxnSp>
        <p:nvCxnSpPr>
          <p:cNvPr id="15" name="Straight Connector 14">
            <a:extLst>
              <a:ext uri="{FF2B5EF4-FFF2-40B4-BE49-F238E27FC236}">
                <a16:creationId xmlns:a16="http://schemas.microsoft.com/office/drawing/2014/main" id="{629DE54D-C8DD-4731-ACAE-E6E627A636DB}"/>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
        <p:nvSpPr>
          <p:cNvPr id="18" name="Title 1">
            <a:extLst>
              <a:ext uri="{FF2B5EF4-FFF2-40B4-BE49-F238E27FC236}">
                <a16:creationId xmlns:a16="http://schemas.microsoft.com/office/drawing/2014/main" id="{43512B90-DB83-4EED-A0C7-0DCA0C4971FA}"/>
              </a:ext>
            </a:extLst>
          </p:cNvPr>
          <p:cNvSpPr txBox="1">
            <a:spLocks/>
          </p:cNvSpPr>
          <p:nvPr/>
        </p:nvSpPr>
        <p:spPr>
          <a:xfrm>
            <a:off x="457200" y="152400"/>
            <a:ext cx="8229600" cy="99060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r>
              <a:rPr lang="en-US" altLang="zh-CN"/>
              <a:t>Industry Overview</a:t>
            </a:r>
            <a:endParaRPr lang="en-US"/>
          </a:p>
        </p:txBody>
      </p:sp>
      <p:sp>
        <p:nvSpPr>
          <p:cNvPr id="2" name="TextBox 1">
            <a:extLst>
              <a:ext uri="{FF2B5EF4-FFF2-40B4-BE49-F238E27FC236}">
                <a16:creationId xmlns:a16="http://schemas.microsoft.com/office/drawing/2014/main" id="{50105E7A-1011-BF49-877C-A4C65C5D5D36}"/>
              </a:ext>
            </a:extLst>
          </p:cNvPr>
          <p:cNvSpPr txBox="1"/>
          <p:nvPr/>
        </p:nvSpPr>
        <p:spPr>
          <a:xfrm>
            <a:off x="6457950" y="342900"/>
            <a:ext cx="2228850" cy="800100"/>
          </a:xfrm>
          <a:prstGeom prst="rect">
            <a:avLst/>
          </a:prstGeom>
          <a:noFill/>
        </p:spPr>
        <p:txBody>
          <a:bodyPr wrap="square" rtlCol="0">
            <a:spAutoFit/>
          </a:bodyPr>
          <a:lstStyle/>
          <a:p>
            <a:endParaRPr lang="en-US"/>
          </a:p>
        </p:txBody>
      </p:sp>
      <p:pic>
        <p:nvPicPr>
          <p:cNvPr id="7" name="Picture 6" descr="A picture containing text, clipart&#10;&#10;Description automatically generated">
            <a:extLst>
              <a:ext uri="{FF2B5EF4-FFF2-40B4-BE49-F238E27FC236}">
                <a16:creationId xmlns:a16="http://schemas.microsoft.com/office/drawing/2014/main" id="{29E13F8C-E5F8-D64C-9465-2247184E6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224" y="410115"/>
            <a:ext cx="2694081" cy="726032"/>
          </a:xfrm>
          <a:prstGeom prst="rect">
            <a:avLst/>
          </a:prstGeom>
        </p:spPr>
      </p:pic>
      <p:pic>
        <p:nvPicPr>
          <p:cNvPr id="4" name="Picture 5" descr="Chart, bar chart&#10;&#10;Description automatically generated">
            <a:extLst>
              <a:ext uri="{FF2B5EF4-FFF2-40B4-BE49-F238E27FC236}">
                <a16:creationId xmlns:a16="http://schemas.microsoft.com/office/drawing/2014/main" id="{0650A12C-33C9-4466-956B-FDB3A66768D4}"/>
              </a:ext>
            </a:extLst>
          </p:cNvPr>
          <p:cNvPicPr>
            <a:picLocks noChangeAspect="1"/>
          </p:cNvPicPr>
          <p:nvPr/>
        </p:nvPicPr>
        <p:blipFill rotWithShape="1">
          <a:blip r:embed="rId4"/>
          <a:srcRect l="940" t="1734" r="1696" b="1734"/>
          <a:stretch/>
        </p:blipFill>
        <p:spPr>
          <a:xfrm>
            <a:off x="4678268" y="1605778"/>
            <a:ext cx="4013956" cy="2057921"/>
          </a:xfrm>
          <a:prstGeom prst="rect">
            <a:avLst/>
          </a:prstGeom>
        </p:spPr>
      </p:pic>
      <p:pic>
        <p:nvPicPr>
          <p:cNvPr id="3" name="Picture 5" descr="Chart, bar chart&#10;&#10;Description automatically generated">
            <a:extLst>
              <a:ext uri="{FF2B5EF4-FFF2-40B4-BE49-F238E27FC236}">
                <a16:creationId xmlns:a16="http://schemas.microsoft.com/office/drawing/2014/main" id="{9F7F61A7-FDC5-40D9-A926-64A50F3A0B7C}"/>
              </a:ext>
            </a:extLst>
          </p:cNvPr>
          <p:cNvPicPr>
            <a:picLocks noChangeAspect="1"/>
          </p:cNvPicPr>
          <p:nvPr/>
        </p:nvPicPr>
        <p:blipFill rotWithShape="1">
          <a:blip r:embed="rId5"/>
          <a:srcRect l="1278" r="2105" b="1093"/>
          <a:stretch/>
        </p:blipFill>
        <p:spPr>
          <a:xfrm>
            <a:off x="4650285" y="3847003"/>
            <a:ext cx="4006751" cy="2358536"/>
          </a:xfrm>
          <a:prstGeom prst="rect">
            <a:avLst/>
          </a:prstGeom>
        </p:spPr>
      </p:pic>
      <p:sp>
        <p:nvSpPr>
          <p:cNvPr id="6" name="TextBox 5">
            <a:extLst>
              <a:ext uri="{FF2B5EF4-FFF2-40B4-BE49-F238E27FC236}">
                <a16:creationId xmlns:a16="http://schemas.microsoft.com/office/drawing/2014/main" id="{91A46FF2-F47B-430B-9DE8-763C6E36D5ED}"/>
              </a:ext>
            </a:extLst>
          </p:cNvPr>
          <p:cNvSpPr txBox="1"/>
          <p:nvPr/>
        </p:nvSpPr>
        <p:spPr>
          <a:xfrm>
            <a:off x="4646140" y="1305697"/>
            <a:ext cx="4041274"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defTabSz="457200">
              <a:defRPr/>
            </a:pPr>
            <a:r>
              <a:rPr lang="en-US" b="0"/>
              <a:t>Energy Market Demand</a:t>
            </a:r>
            <a:endParaRPr lang="en-US" sz="1400" b="0" i="0" u="none" strike="noStrike" kern="1200" cap="none" spc="0" normalizeH="0" baseline="0" noProof="0">
              <a:ln>
                <a:noFill/>
              </a:ln>
              <a:effectLst/>
              <a:uLnTx/>
              <a:uFillTx/>
              <a:latin typeface="Gill Sans MT"/>
            </a:endParaRPr>
          </a:p>
        </p:txBody>
      </p:sp>
      <p:sp>
        <p:nvSpPr>
          <p:cNvPr id="8" name="TextBox 7">
            <a:extLst>
              <a:ext uri="{FF2B5EF4-FFF2-40B4-BE49-F238E27FC236}">
                <a16:creationId xmlns:a16="http://schemas.microsoft.com/office/drawing/2014/main" id="{248D7277-E1E6-41E4-AA44-B04207496310}"/>
              </a:ext>
            </a:extLst>
          </p:cNvPr>
          <p:cNvSpPr txBox="1"/>
          <p:nvPr/>
        </p:nvSpPr>
        <p:spPr>
          <a:xfrm>
            <a:off x="4646141" y="3554627"/>
            <a:ext cx="4041274" cy="305194"/>
          </a:xfrm>
          <a:prstGeom prst="rect">
            <a:avLst/>
          </a:prstGeom>
          <a:solidFill>
            <a:srgbClr val="2F7E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norm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Gill Sans MT"/>
              </a:defRPr>
            </a:lvl1pPr>
          </a:lstStyle>
          <a:p>
            <a:pPr defTabSz="457200">
              <a:defRPr/>
            </a:pPr>
            <a:r>
              <a:rPr lang="en-US" b="0"/>
              <a:t>Hydrogen Production Industry Breakdown</a:t>
            </a:r>
            <a:endParaRPr lang="en-US"/>
          </a:p>
        </p:txBody>
      </p:sp>
    </p:spTree>
    <p:extLst>
      <p:ext uri="{BB962C8B-B14F-4D97-AF65-F5344CB8AC3E}">
        <p14:creationId xmlns:p14="http://schemas.microsoft.com/office/powerpoint/2010/main" val="374687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160B1DD-B35D-4996-93ED-D5799740BAEB}"/>
              </a:ext>
            </a:extLst>
          </p:cNvPr>
          <p:cNvSpPr txBox="1">
            <a:spLocks/>
          </p:cNvSpPr>
          <p:nvPr/>
        </p:nvSpPr>
        <p:spPr>
          <a:xfrm>
            <a:off x="457200" y="152400"/>
            <a:ext cx="8229600" cy="990600"/>
          </a:xfrm>
          <a:prstGeom prst="rect">
            <a:avLst/>
          </a:prstGeom>
        </p:spPr>
        <p:txBody>
          <a:bodyPr anchor="b"/>
          <a:lstStyle>
            <a:lvl1pPr algn="l" rtl="0" eaLnBrk="1" latinLnBrk="0" hangingPunct="1">
              <a:spcBef>
                <a:spcPct val="0"/>
              </a:spcBef>
              <a:buNone/>
              <a:defRPr kumimoji="0" sz="2400" kern="1200">
                <a:solidFill>
                  <a:schemeClr val="tx1"/>
                </a:solidFill>
                <a:latin typeface="+mn-lt"/>
                <a:ea typeface="+mj-ea"/>
                <a:cs typeface="+mj-cs"/>
              </a:defRPr>
            </a:lvl1pPr>
          </a:lstStyle>
          <a:p>
            <a:pPr defTabSz="914400"/>
            <a:endParaRPr lang="en-US"/>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8458200" y="640832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D700D12-751C-6442-8153-5D1D81A44433}" type="slidenum">
              <a:rPr lang="en-US" smtClean="0"/>
              <a:pPr algn="l"/>
              <a:t>6</a:t>
            </a:fld>
            <a:endParaRPr lang="en-US">
              <a:solidFill>
                <a:srgbClr val="464653"/>
              </a:solidFill>
            </a:endParaRPr>
          </a:p>
        </p:txBody>
      </p:sp>
      <p:sp>
        <p:nvSpPr>
          <p:cNvPr id="11" name="Footer Placeholder 3">
            <a:extLst>
              <a:ext uri="{FF2B5EF4-FFF2-40B4-BE49-F238E27FC236}">
                <a16:creationId xmlns:a16="http://schemas.microsoft.com/office/drawing/2014/main" id="{370CD755-B027-44CC-8201-7AE55B36475F}"/>
              </a:ext>
            </a:extLst>
          </p:cNvPr>
          <p:cNvSpPr>
            <a:spLocks noGrp="1"/>
          </p:cNvSpPr>
          <p:nvPr>
            <p:ph type="ftr" sz="quarter" idx="3"/>
          </p:nvPr>
        </p:nvSpPr>
        <p:spPr>
          <a:xfrm>
            <a:off x="1519705" y="6356350"/>
            <a:ext cx="4882619" cy="365760"/>
          </a:xfrm>
        </p:spPr>
        <p:txBody>
          <a:bodyPr lIns="91440" tIns="45720" rIns="91440" bIns="45720" anchor="t"/>
          <a:lstStyle/>
          <a:p>
            <a:pPr defTabSz="457200">
              <a:defRPr/>
            </a:pPr>
            <a:r>
              <a:rPr kumimoji="0" lang="en-US" sz="1050" b="0" i="1" u="none" strike="noStrike" kern="1200" cap="none" spc="0" normalizeH="0" baseline="0" noProof="0">
                <a:ln>
                  <a:noFill/>
                </a:ln>
                <a:solidFill>
                  <a:srgbClr val="5E5E5E"/>
                </a:solidFill>
                <a:effectLst/>
                <a:uLnTx/>
                <a:uFillTx/>
                <a:latin typeface="Gill Sans MT"/>
                <a:ea typeface="+mn-ea"/>
                <a:cs typeface="+mn-cs"/>
              </a:rPr>
              <a:t>Sources: </a:t>
            </a:r>
            <a:r>
              <a:rPr lang="en-US">
                <a:latin typeface="Gill Sans MT"/>
              </a:rPr>
              <a:t>Brookfield Energy Partners 2020 ESG Report</a:t>
            </a:r>
            <a:endParaRPr kumimoji="0" lang="en-US" sz="1050" b="0" i="1" u="none" strike="noStrike" kern="1200" cap="none" spc="0" normalizeH="0" baseline="0" noProof="0">
              <a:ln>
                <a:noFill/>
              </a:ln>
              <a:solidFill>
                <a:srgbClr val="5E5E5E"/>
              </a:solidFill>
              <a:effectLst/>
              <a:uLnTx/>
              <a:uFillTx/>
              <a:latin typeface="Gill Sans MT"/>
              <a:ea typeface="+mn-ea"/>
              <a:cs typeface="+mn-cs"/>
            </a:endParaRPr>
          </a:p>
        </p:txBody>
      </p:sp>
      <p:cxnSp>
        <p:nvCxnSpPr>
          <p:cNvPr id="3" name="Straight Connector 2">
            <a:extLst>
              <a:ext uri="{FF2B5EF4-FFF2-40B4-BE49-F238E27FC236}">
                <a16:creationId xmlns:a16="http://schemas.microsoft.com/office/drawing/2014/main" id="{C7CF0C01-BB97-4F69-B260-06852AD184D3}"/>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sp>
        <p:nvSpPr>
          <p:cNvPr id="13" name="Google Shape;130;p9">
            <a:extLst>
              <a:ext uri="{FF2B5EF4-FFF2-40B4-BE49-F238E27FC236}">
                <a16:creationId xmlns:a16="http://schemas.microsoft.com/office/drawing/2014/main" id="{02035F44-1FD6-1047-A375-1F0E68B8C3D2}"/>
              </a:ext>
            </a:extLst>
          </p:cNvPr>
          <p:cNvSpPr txBox="1"/>
          <p:nvPr/>
        </p:nvSpPr>
        <p:spPr>
          <a:xfrm>
            <a:off x="390114" y="667627"/>
            <a:ext cx="3570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ea typeface="Gill Sans"/>
                <a:cs typeface="Gill Sans"/>
                <a:sym typeface="Gill Sans"/>
              </a:rPr>
              <a:t>ESG Analysis</a:t>
            </a:r>
            <a:endParaRPr sz="2400">
              <a:ea typeface="Gill Sans"/>
              <a:cs typeface="Gill Sans"/>
              <a:sym typeface="Gill Sans"/>
            </a:endParaRPr>
          </a:p>
        </p:txBody>
      </p:sp>
      <p:cxnSp>
        <p:nvCxnSpPr>
          <p:cNvPr id="15" name="Google Shape;110;p9">
            <a:extLst>
              <a:ext uri="{FF2B5EF4-FFF2-40B4-BE49-F238E27FC236}">
                <a16:creationId xmlns:a16="http://schemas.microsoft.com/office/drawing/2014/main" id="{638E115F-7601-6840-9C9A-D6361A20CF5D}"/>
              </a:ext>
            </a:extLst>
          </p:cNvPr>
          <p:cNvCxnSpPr/>
          <p:nvPr/>
        </p:nvCxnSpPr>
        <p:spPr>
          <a:xfrm>
            <a:off x="3169260" y="1231593"/>
            <a:ext cx="11400" cy="4995600"/>
          </a:xfrm>
          <a:prstGeom prst="straightConnector1">
            <a:avLst/>
          </a:prstGeom>
          <a:noFill/>
          <a:ln w="12700" cap="flat" cmpd="sng">
            <a:solidFill>
              <a:srgbClr val="0F3F77"/>
            </a:solidFill>
            <a:prstDash val="dash"/>
            <a:round/>
            <a:headEnd type="none" w="sm" len="sm"/>
            <a:tailEnd type="none" w="sm" len="sm"/>
          </a:ln>
        </p:spPr>
      </p:cxnSp>
      <p:cxnSp>
        <p:nvCxnSpPr>
          <p:cNvPr id="16" name="Google Shape;111;p9">
            <a:extLst>
              <a:ext uri="{FF2B5EF4-FFF2-40B4-BE49-F238E27FC236}">
                <a16:creationId xmlns:a16="http://schemas.microsoft.com/office/drawing/2014/main" id="{62EB3719-EA6C-AE43-A950-B1065D91A308}"/>
              </a:ext>
            </a:extLst>
          </p:cNvPr>
          <p:cNvCxnSpPr/>
          <p:nvPr/>
        </p:nvCxnSpPr>
        <p:spPr>
          <a:xfrm>
            <a:off x="5974169" y="1251913"/>
            <a:ext cx="11400" cy="4995600"/>
          </a:xfrm>
          <a:prstGeom prst="straightConnector1">
            <a:avLst/>
          </a:prstGeom>
          <a:noFill/>
          <a:ln w="12700" cap="flat" cmpd="sng">
            <a:solidFill>
              <a:srgbClr val="0F3F77"/>
            </a:solidFill>
            <a:prstDash val="dash"/>
            <a:round/>
            <a:headEnd type="none" w="sm" len="sm"/>
            <a:tailEnd type="none" w="sm" len="sm"/>
          </a:ln>
        </p:spPr>
      </p:cxnSp>
      <p:sp>
        <p:nvSpPr>
          <p:cNvPr id="21" name="文本框 20">
            <a:extLst>
              <a:ext uri="{FF2B5EF4-FFF2-40B4-BE49-F238E27FC236}">
                <a16:creationId xmlns:a16="http://schemas.microsoft.com/office/drawing/2014/main" id="{2C98C157-EA2E-E34A-8B4B-70257A4DCC94}"/>
              </a:ext>
            </a:extLst>
          </p:cNvPr>
          <p:cNvSpPr txBox="1"/>
          <p:nvPr/>
        </p:nvSpPr>
        <p:spPr>
          <a:xfrm>
            <a:off x="931626" y="1310320"/>
            <a:ext cx="2545496" cy="369332"/>
          </a:xfrm>
          <a:prstGeom prst="rect">
            <a:avLst/>
          </a:prstGeom>
          <a:noFill/>
        </p:spPr>
        <p:txBody>
          <a:bodyPr wrap="square" rtlCol="0">
            <a:spAutoFit/>
          </a:bodyPr>
          <a:lstStyle/>
          <a:p>
            <a:r>
              <a:rPr kumimoji="1" lang="en-US" altLang="zh-CN"/>
              <a:t>Environmental</a:t>
            </a:r>
          </a:p>
        </p:txBody>
      </p:sp>
      <p:sp>
        <p:nvSpPr>
          <p:cNvPr id="23" name="文本框 22">
            <a:extLst>
              <a:ext uri="{FF2B5EF4-FFF2-40B4-BE49-F238E27FC236}">
                <a16:creationId xmlns:a16="http://schemas.microsoft.com/office/drawing/2014/main" id="{45420B65-8C10-EC4A-B800-E6DE073B28F1}"/>
              </a:ext>
            </a:extLst>
          </p:cNvPr>
          <p:cNvSpPr txBox="1"/>
          <p:nvPr/>
        </p:nvSpPr>
        <p:spPr>
          <a:xfrm>
            <a:off x="219279" y="1740116"/>
            <a:ext cx="2862597" cy="3992888"/>
          </a:xfrm>
          <a:prstGeom prst="rect">
            <a:avLst/>
          </a:prstGeom>
          <a:noFill/>
        </p:spPr>
        <p:txBody>
          <a:bodyPr wrap="square" lIns="91440" tIns="45720" rIns="91440" bIns="45720" rtlCol="0" anchor="t">
            <a:spAutoFit/>
          </a:bodyPr>
          <a:lstStyle/>
          <a:p>
            <a:pPr marL="365760" indent="-205740">
              <a:lnSpc>
                <a:spcPct val="80000"/>
              </a:lnSpc>
              <a:spcBef>
                <a:spcPts val="375"/>
              </a:spcBef>
              <a:buClr>
                <a:srgbClr val="307FA0"/>
              </a:buClr>
              <a:buSzPct val="76000"/>
              <a:buFont typeface="Wingdings 3"/>
              <a:buChar char=""/>
            </a:pPr>
            <a:r>
              <a:rPr lang="en-US" altLang="zh-CN" sz="2000" b="1">
                <a:solidFill>
                  <a:srgbClr val="2F7E9F"/>
                </a:solidFill>
                <a:ea typeface="华文新魏"/>
              </a:rPr>
              <a:t>Sustainability is at the core</a:t>
            </a:r>
          </a:p>
          <a:p>
            <a:pPr marL="365760" indent="-205740">
              <a:lnSpc>
                <a:spcPct val="80000"/>
              </a:lnSpc>
              <a:spcBef>
                <a:spcPts val="375"/>
              </a:spcBef>
              <a:buClr>
                <a:srgbClr val="307FA0"/>
              </a:buClr>
              <a:buSzPct val="76000"/>
              <a:buFont typeface="Wingdings 3"/>
              <a:buChar char=""/>
            </a:pPr>
            <a:r>
              <a:rPr lang="en-US" altLang="zh-CN" sz="2000">
                <a:latin typeface="Gill Sans MT"/>
                <a:ea typeface="华文新魏"/>
              </a:rPr>
              <a:t>Greenhouse Gas Emissions</a:t>
            </a:r>
            <a:endParaRPr lang="en-US" sz="2000"/>
          </a:p>
          <a:p>
            <a:pPr lvl="1" indent="-205740">
              <a:lnSpc>
                <a:spcPct val="80000"/>
              </a:lnSpc>
              <a:spcBef>
                <a:spcPts val="375"/>
              </a:spcBef>
              <a:buClr>
                <a:srgbClr val="307FA0"/>
              </a:buClr>
              <a:buSzPct val="76000"/>
              <a:buFont typeface="Wingdings 3"/>
              <a:buChar char=""/>
            </a:pPr>
            <a:r>
              <a:rPr lang="en-US">
                <a:solidFill>
                  <a:schemeClr val="bg1">
                    <a:lumMod val="65000"/>
                  </a:schemeClr>
                </a:solidFill>
                <a:ea typeface="+mn-lt"/>
                <a:cs typeface="+mn-lt"/>
              </a:rPr>
              <a:t>Brookfield's portfolio of power generation helped to avoid approximately 26 million tons of CO2 emissions (“t CO2 e”) on a net basis in 2020. Making them very strongly carbon negative</a:t>
            </a:r>
            <a:endParaRPr lang="en-US" altLang="zh-CN">
              <a:solidFill>
                <a:schemeClr val="bg1">
                  <a:lumMod val="65000"/>
                </a:schemeClr>
              </a:solidFill>
              <a:ea typeface="华文新魏"/>
              <a:cs typeface="+mn-lt"/>
            </a:endParaRPr>
          </a:p>
          <a:p>
            <a:pPr marL="251460" lvl="1">
              <a:lnSpc>
                <a:spcPct val="80000"/>
              </a:lnSpc>
              <a:spcBef>
                <a:spcPts val="375"/>
              </a:spcBef>
            </a:pPr>
            <a:endParaRPr lang="en-US" sz="1200">
              <a:solidFill>
                <a:schemeClr val="bg1">
                  <a:lumMod val="65000"/>
                </a:schemeClr>
              </a:solidFill>
              <a:ea typeface="华文新魏"/>
            </a:endParaRPr>
          </a:p>
          <a:p>
            <a:pPr lvl="1" indent="-205740">
              <a:lnSpc>
                <a:spcPct val="80000"/>
              </a:lnSpc>
              <a:spcBef>
                <a:spcPts val="375"/>
              </a:spcBef>
              <a:buClr>
                <a:srgbClr val="307FA0"/>
              </a:buClr>
              <a:buSzPct val="76000"/>
              <a:buFont typeface="Wingdings 3"/>
              <a:buChar char=""/>
            </a:pPr>
            <a:endParaRPr lang="en-US" sz="1200">
              <a:solidFill>
                <a:schemeClr val="bg1">
                  <a:lumMod val="65000"/>
                </a:schemeClr>
              </a:solidFill>
              <a:ea typeface="华文新魏" panose="02010800040101010101" pitchFamily="2" charset="-122"/>
            </a:endParaRPr>
          </a:p>
          <a:p>
            <a:pPr lvl="1" indent="-205740">
              <a:lnSpc>
                <a:spcPct val="80000"/>
              </a:lnSpc>
              <a:spcBef>
                <a:spcPts val="375"/>
              </a:spcBef>
              <a:buClr>
                <a:srgbClr val="307FA0"/>
              </a:buClr>
              <a:buSzPct val="76000"/>
              <a:buFont typeface="Wingdings 3"/>
              <a:buChar char=""/>
            </a:pPr>
            <a:endParaRPr lang="en-US" altLang="zh-CN" sz="1200">
              <a:solidFill>
                <a:srgbClr val="9A9B9F"/>
              </a:solidFill>
              <a:ea typeface="华文新魏" panose="02010800040101010101" pitchFamily="2" charset="-122"/>
            </a:endParaRPr>
          </a:p>
        </p:txBody>
      </p:sp>
      <p:sp>
        <p:nvSpPr>
          <p:cNvPr id="24" name="文本框 23">
            <a:extLst>
              <a:ext uri="{FF2B5EF4-FFF2-40B4-BE49-F238E27FC236}">
                <a16:creationId xmlns:a16="http://schemas.microsoft.com/office/drawing/2014/main" id="{B49ED804-1893-2C48-94C2-921D37FA02E5}"/>
              </a:ext>
            </a:extLst>
          </p:cNvPr>
          <p:cNvSpPr txBox="1"/>
          <p:nvPr/>
        </p:nvSpPr>
        <p:spPr>
          <a:xfrm>
            <a:off x="4224020" y="1301663"/>
            <a:ext cx="718466" cy="369332"/>
          </a:xfrm>
          <a:prstGeom prst="rect">
            <a:avLst/>
          </a:prstGeom>
          <a:noFill/>
        </p:spPr>
        <p:txBody>
          <a:bodyPr wrap="none" rtlCol="0">
            <a:spAutoFit/>
          </a:bodyPr>
          <a:lstStyle/>
          <a:p>
            <a:r>
              <a:rPr kumimoji="1" lang="en-US" altLang="zh-CN"/>
              <a:t>Social</a:t>
            </a:r>
            <a:endParaRPr kumimoji="1" lang="zh-CN" altLang="en-US"/>
          </a:p>
        </p:txBody>
      </p:sp>
      <p:sp>
        <p:nvSpPr>
          <p:cNvPr id="27" name="矩形 26">
            <a:extLst>
              <a:ext uri="{FF2B5EF4-FFF2-40B4-BE49-F238E27FC236}">
                <a16:creationId xmlns:a16="http://schemas.microsoft.com/office/drawing/2014/main" id="{6944BAD3-7D72-D24A-B3A7-E65C37AD44BF}"/>
              </a:ext>
            </a:extLst>
          </p:cNvPr>
          <p:cNvSpPr/>
          <p:nvPr/>
        </p:nvSpPr>
        <p:spPr>
          <a:xfrm>
            <a:off x="6870325" y="1310320"/>
            <a:ext cx="1319144" cy="369332"/>
          </a:xfrm>
          <a:prstGeom prst="rect">
            <a:avLst/>
          </a:prstGeom>
        </p:spPr>
        <p:txBody>
          <a:bodyPr wrap="none">
            <a:spAutoFit/>
          </a:bodyPr>
          <a:lstStyle/>
          <a:p>
            <a:r>
              <a:rPr kumimoji="1" lang="en-US" altLang="zh-CN"/>
              <a:t>Governance</a:t>
            </a:r>
            <a:endParaRPr lang="zh-CN" altLang="en-US"/>
          </a:p>
        </p:txBody>
      </p:sp>
      <p:sp>
        <p:nvSpPr>
          <p:cNvPr id="28" name="文本框 27">
            <a:extLst>
              <a:ext uri="{FF2B5EF4-FFF2-40B4-BE49-F238E27FC236}">
                <a16:creationId xmlns:a16="http://schemas.microsoft.com/office/drawing/2014/main" id="{EEA876AC-7EBB-1549-9938-13C54D4EAB9D}"/>
              </a:ext>
            </a:extLst>
          </p:cNvPr>
          <p:cNvSpPr txBox="1"/>
          <p:nvPr/>
        </p:nvSpPr>
        <p:spPr>
          <a:xfrm>
            <a:off x="5912220" y="1703046"/>
            <a:ext cx="2789295" cy="3159839"/>
          </a:xfrm>
          <a:prstGeom prst="rect">
            <a:avLst/>
          </a:prstGeom>
          <a:noFill/>
        </p:spPr>
        <p:txBody>
          <a:bodyPr wrap="square" lIns="91440" tIns="45720" rIns="91440" bIns="45720" rtlCol="0" anchor="t">
            <a:spAutoFit/>
          </a:bodyPr>
          <a:lstStyle/>
          <a:p>
            <a:pPr marL="365760" indent="-205740">
              <a:lnSpc>
                <a:spcPct val="80000"/>
              </a:lnSpc>
              <a:spcBef>
                <a:spcPts val="375"/>
              </a:spcBef>
              <a:buClr>
                <a:srgbClr val="307FA0"/>
              </a:buClr>
              <a:buSzPct val="76000"/>
              <a:buFont typeface="Wingdings 3"/>
              <a:buChar char=""/>
            </a:pPr>
            <a:r>
              <a:rPr lang="en-US" altLang="zh-CN" sz="2000">
                <a:latin typeface="Gill Sans MT"/>
                <a:ea typeface="华文新魏"/>
              </a:rPr>
              <a:t>Commitment to Human Rights </a:t>
            </a:r>
            <a:endParaRPr lang="en-US" altLang="zh-CN" sz="2000">
              <a:latin typeface="Gill Sans MT" panose="020B0502020104020203" pitchFamily="34" charset="77"/>
              <a:ea typeface="华文新魏"/>
            </a:endParaRPr>
          </a:p>
          <a:p>
            <a:pPr marL="365760" indent="-205740">
              <a:lnSpc>
                <a:spcPct val="80000"/>
              </a:lnSpc>
              <a:spcBef>
                <a:spcPts val="375"/>
              </a:spcBef>
              <a:buClr>
                <a:srgbClr val="307FA0"/>
              </a:buClr>
              <a:buSzPct val="76000"/>
              <a:buFont typeface="Wingdings 3"/>
              <a:buChar char=""/>
            </a:pPr>
            <a:r>
              <a:rPr lang="en-US" altLang="zh-CN" sz="2000">
                <a:solidFill>
                  <a:srgbClr val="000000"/>
                </a:solidFill>
                <a:ea typeface="华文新魏"/>
              </a:rPr>
              <a:t>Environmental Management system</a:t>
            </a:r>
          </a:p>
          <a:p>
            <a:pPr marL="365760" indent="-205740">
              <a:lnSpc>
                <a:spcPct val="80000"/>
              </a:lnSpc>
              <a:spcBef>
                <a:spcPts val="375"/>
              </a:spcBef>
              <a:buClr>
                <a:srgbClr val="307FA0"/>
              </a:buClr>
              <a:buSzPct val="76000"/>
              <a:buFont typeface="Wingdings 3"/>
              <a:buChar char=""/>
            </a:pPr>
            <a:r>
              <a:rPr lang="en-US" altLang="zh-CN" sz="2000">
                <a:solidFill>
                  <a:srgbClr val="000000"/>
                </a:solidFill>
                <a:ea typeface="华文新魏"/>
              </a:rPr>
              <a:t>Asset management policy</a:t>
            </a:r>
          </a:p>
          <a:p>
            <a:pPr marL="365760" indent="-205740">
              <a:lnSpc>
                <a:spcPct val="80000"/>
              </a:lnSpc>
              <a:spcBef>
                <a:spcPts val="375"/>
              </a:spcBef>
              <a:buClr>
                <a:srgbClr val="307FA0"/>
              </a:buClr>
              <a:buSzPct val="76000"/>
              <a:buFont typeface="Wingdings 3"/>
              <a:buChar char=""/>
            </a:pPr>
            <a:r>
              <a:rPr lang="en-US" altLang="zh-CN" sz="2000">
                <a:solidFill>
                  <a:srgbClr val="000000"/>
                </a:solidFill>
                <a:ea typeface="华文新魏"/>
              </a:rPr>
              <a:t>ESG due diligence guide</a:t>
            </a:r>
          </a:p>
          <a:p>
            <a:pPr marL="365760" indent="-205740">
              <a:lnSpc>
                <a:spcPct val="80000"/>
              </a:lnSpc>
              <a:spcBef>
                <a:spcPts val="375"/>
              </a:spcBef>
              <a:buClr>
                <a:srgbClr val="307FA0"/>
              </a:buClr>
              <a:buSzPct val="76000"/>
              <a:buFont typeface="Wingdings 3"/>
              <a:buChar char=""/>
            </a:pPr>
            <a:r>
              <a:rPr lang="en-US" altLang="zh-CN" sz="2000">
                <a:solidFill>
                  <a:srgbClr val="000000"/>
                </a:solidFill>
                <a:ea typeface="华文新魏"/>
              </a:rPr>
              <a:t>Dam safety policy</a:t>
            </a:r>
          </a:p>
          <a:p>
            <a:pPr marL="365760" indent="-205740">
              <a:lnSpc>
                <a:spcPct val="80000"/>
              </a:lnSpc>
              <a:spcBef>
                <a:spcPts val="375"/>
              </a:spcBef>
              <a:buClr>
                <a:srgbClr val="307FA0"/>
              </a:buClr>
              <a:buSzPct val="76000"/>
              <a:buFont typeface="Wingdings 3"/>
              <a:buChar char=""/>
            </a:pPr>
            <a:endParaRPr lang="en-US" altLang="zh-CN" sz="1500">
              <a:solidFill>
                <a:srgbClr val="000000"/>
              </a:solidFill>
              <a:ea typeface="华文新魏"/>
            </a:endParaRPr>
          </a:p>
          <a:p>
            <a:pPr marL="365760" indent="-205740">
              <a:lnSpc>
                <a:spcPct val="80000"/>
              </a:lnSpc>
              <a:spcBef>
                <a:spcPts val="375"/>
              </a:spcBef>
              <a:buClr>
                <a:srgbClr val="307FA0"/>
              </a:buClr>
              <a:buSzPct val="76000"/>
              <a:buFont typeface="Wingdings 3"/>
              <a:buChar char=""/>
            </a:pPr>
            <a:endParaRPr lang="en-US" altLang="zh-CN" sz="1500">
              <a:solidFill>
                <a:srgbClr val="000000"/>
              </a:solidFill>
              <a:ea typeface="华文新魏"/>
            </a:endParaRPr>
          </a:p>
          <a:p>
            <a:pPr marL="365760" indent="-205740">
              <a:lnSpc>
                <a:spcPct val="80000"/>
              </a:lnSpc>
              <a:spcBef>
                <a:spcPts val="375"/>
              </a:spcBef>
              <a:buClr>
                <a:srgbClr val="307FA0"/>
              </a:buClr>
              <a:buSzPct val="76000"/>
              <a:buFont typeface="Wingdings 3"/>
              <a:buChar char=""/>
            </a:pPr>
            <a:endParaRPr lang="en-US" altLang="zh-CN" sz="1000">
              <a:solidFill>
                <a:srgbClr val="9A9B9F"/>
              </a:solidFill>
              <a:ea typeface="华文新魏"/>
            </a:endParaRPr>
          </a:p>
        </p:txBody>
      </p:sp>
      <p:sp>
        <p:nvSpPr>
          <p:cNvPr id="29" name="文本框 28">
            <a:extLst>
              <a:ext uri="{FF2B5EF4-FFF2-40B4-BE49-F238E27FC236}">
                <a16:creationId xmlns:a16="http://schemas.microsoft.com/office/drawing/2014/main" id="{0EC5EA6F-E86E-FA44-982A-D74D66016B18}"/>
              </a:ext>
            </a:extLst>
          </p:cNvPr>
          <p:cNvSpPr txBox="1"/>
          <p:nvPr/>
        </p:nvSpPr>
        <p:spPr>
          <a:xfrm>
            <a:off x="3049623" y="1736954"/>
            <a:ext cx="2862597" cy="5839547"/>
          </a:xfrm>
          <a:prstGeom prst="rect">
            <a:avLst/>
          </a:prstGeom>
          <a:noFill/>
        </p:spPr>
        <p:txBody>
          <a:bodyPr wrap="square" lIns="91440" tIns="45720" rIns="91440" bIns="45720" rtlCol="0" anchor="t">
            <a:spAutoFit/>
          </a:bodyPr>
          <a:lstStyle/>
          <a:p>
            <a:pPr marL="365760" lvl="0" indent="-205740">
              <a:lnSpc>
                <a:spcPct val="80000"/>
              </a:lnSpc>
              <a:spcBef>
                <a:spcPts val="375"/>
              </a:spcBef>
              <a:buClr>
                <a:srgbClr val="307FA0"/>
              </a:buClr>
              <a:buSzPct val="76000"/>
              <a:buFont typeface="Wingdings 3"/>
              <a:buChar char=""/>
            </a:pPr>
            <a:r>
              <a:rPr lang="en-US" altLang="zh-CN" sz="1600">
                <a:latin typeface="Gill Sans MT"/>
                <a:ea typeface="华文新魏"/>
              </a:rPr>
              <a:t>Philanthropy</a:t>
            </a:r>
          </a:p>
          <a:p>
            <a:pPr marL="365760" indent="-205740">
              <a:lnSpc>
                <a:spcPct val="80000"/>
              </a:lnSpc>
              <a:spcBef>
                <a:spcPts val="375"/>
              </a:spcBef>
              <a:buClr>
                <a:srgbClr val="307FA0"/>
              </a:buClr>
              <a:buSzPct val="76000"/>
              <a:buFont typeface="Wingdings 3"/>
              <a:buChar char=""/>
            </a:pPr>
            <a:r>
              <a:rPr lang="en-US" altLang="zh-CN" sz="1600">
                <a:solidFill>
                  <a:srgbClr val="000000"/>
                </a:solidFill>
                <a:ea typeface="华文新魏"/>
              </a:rPr>
              <a:t>Enhancing Community Relations</a:t>
            </a:r>
          </a:p>
          <a:p>
            <a:pPr marL="365760" indent="-205740">
              <a:lnSpc>
                <a:spcPct val="80000"/>
              </a:lnSpc>
              <a:spcBef>
                <a:spcPts val="375"/>
              </a:spcBef>
              <a:buClr>
                <a:srgbClr val="307FA0"/>
              </a:buClr>
              <a:buSzPct val="76000"/>
              <a:buFont typeface="Wingdings 3"/>
              <a:buChar char=""/>
            </a:pPr>
            <a:r>
              <a:rPr lang="en-US" altLang="zh-CN" sz="1600">
                <a:solidFill>
                  <a:srgbClr val="000000"/>
                </a:solidFill>
                <a:ea typeface="华文新魏"/>
              </a:rPr>
              <a:t>Occupational Health and Safety </a:t>
            </a:r>
          </a:p>
          <a:p>
            <a:pPr marL="365760" indent="-205740">
              <a:lnSpc>
                <a:spcPct val="80000"/>
              </a:lnSpc>
              <a:spcBef>
                <a:spcPts val="375"/>
              </a:spcBef>
              <a:buClr>
                <a:srgbClr val="307FA0"/>
              </a:buClr>
              <a:buSzPct val="76000"/>
              <a:buFont typeface="Wingdings 3"/>
              <a:buChar char=""/>
            </a:pPr>
            <a:r>
              <a:rPr lang="en-US" altLang="zh-CN" sz="1600">
                <a:solidFill>
                  <a:srgbClr val="000000"/>
                </a:solidFill>
                <a:ea typeface="华文新魏"/>
              </a:rPr>
              <a:t>Diversity and Inclusion</a:t>
            </a:r>
          </a:p>
          <a:p>
            <a:pPr marL="365760" indent="-205740">
              <a:lnSpc>
                <a:spcPct val="80000"/>
              </a:lnSpc>
              <a:spcBef>
                <a:spcPts val="375"/>
              </a:spcBef>
              <a:buClr>
                <a:srgbClr val="307FA0"/>
              </a:buClr>
              <a:buSzPct val="76000"/>
              <a:buFont typeface="'Wingdings 3',Sans-Serif"/>
              <a:buChar char=""/>
            </a:pPr>
            <a:r>
              <a:rPr lang="en-US" sz="1600">
                <a:ea typeface="+mn-lt"/>
                <a:cs typeface="+mn-lt"/>
              </a:rPr>
              <a:t>Global Diversity Advisory Policy</a:t>
            </a:r>
          </a:p>
          <a:p>
            <a:pPr marL="742950" lvl="1" indent="-205740">
              <a:lnSpc>
                <a:spcPct val="80000"/>
              </a:lnSpc>
              <a:spcBef>
                <a:spcPts val="375"/>
              </a:spcBef>
              <a:buFont typeface="'Wingdings 3',Sans-Serif"/>
              <a:buChar char=""/>
            </a:pPr>
            <a:r>
              <a:rPr lang="en-US" sz="1200">
                <a:ea typeface="+mn-lt"/>
                <a:cs typeface="+mn-lt"/>
              </a:rPr>
              <a:t>Formed to extend BEPs efforts to increase diversity by broadening focus beyond gender. The mandate of the group is twofold: provide insight into the concerns, challenges and successes around attracting and retaining members of the Black community and other underrepresented groups within our asset management business; and to find ways to increase our engagement with these groups</a:t>
            </a:r>
            <a:endParaRPr lang="en-US" sz="1200"/>
          </a:p>
          <a:p>
            <a:pPr marL="365760" indent="-205740">
              <a:lnSpc>
                <a:spcPct val="80000"/>
              </a:lnSpc>
              <a:spcBef>
                <a:spcPts val="375"/>
              </a:spcBef>
              <a:buClr>
                <a:srgbClr val="307FA0"/>
              </a:buClr>
              <a:buSzPct val="76000"/>
              <a:buFont typeface="Wingdings 3"/>
              <a:buChar char=""/>
            </a:pPr>
            <a:endParaRPr lang="en-US" altLang="zh-CN" sz="1300">
              <a:solidFill>
                <a:prstClr val="black"/>
              </a:solidFill>
              <a:latin typeface="Gill Sans MT" panose="020B0502020104020203" pitchFamily="34" charset="77"/>
            </a:endParaRPr>
          </a:p>
          <a:p>
            <a:pPr marL="617220" lvl="1">
              <a:lnSpc>
                <a:spcPct val="80000"/>
              </a:lnSpc>
              <a:spcBef>
                <a:spcPts val="375"/>
              </a:spcBef>
              <a:buClr>
                <a:srgbClr val="307FA0"/>
              </a:buClr>
              <a:buSzPct val="76000"/>
            </a:pPr>
            <a:endParaRPr kumimoji="1" lang="en-US" altLang="zh-CN" sz="110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a:solidFill>
                <a:srgbClr val="9A9B9F"/>
              </a:solidFill>
            </a:endParaRPr>
          </a:p>
          <a:p>
            <a:pPr marL="822960" lvl="1" indent="-205740">
              <a:lnSpc>
                <a:spcPct val="80000"/>
              </a:lnSpc>
              <a:spcBef>
                <a:spcPts val="375"/>
              </a:spcBef>
              <a:buClr>
                <a:srgbClr val="307FA0"/>
              </a:buClr>
              <a:buSzPct val="76000"/>
              <a:buFont typeface="Wingdings 3"/>
              <a:buChar char=""/>
            </a:pPr>
            <a:endParaRPr kumimoji="1" lang="en-US" altLang="zh-CN" sz="1100">
              <a:solidFill>
                <a:srgbClr val="9A9B9F"/>
              </a:solidFill>
            </a:endParaRPr>
          </a:p>
          <a:p>
            <a:pPr lvl="1"/>
            <a:br>
              <a:rPr lang="en-US" altLang="zh-CN" sz="1200"/>
            </a:br>
            <a:endParaRPr kumimoji="1" lang="en-US" altLang="zh-CN" sz="1200"/>
          </a:p>
          <a:p>
            <a:pPr marL="742950" lvl="1" indent="-285750">
              <a:buFont typeface="Wingdings" pitchFamily="2" charset="2"/>
              <a:buChar char="Ø"/>
            </a:pPr>
            <a:endParaRPr kumimoji="1" lang="en-US" altLang="zh-CN" sz="1200"/>
          </a:p>
        </p:txBody>
      </p:sp>
      <p:pic>
        <p:nvPicPr>
          <p:cNvPr id="2" name="Picture 1" descr="Logo&#10;&#10;Description automatically generated">
            <a:extLst>
              <a:ext uri="{FF2B5EF4-FFF2-40B4-BE49-F238E27FC236}">
                <a16:creationId xmlns:a16="http://schemas.microsoft.com/office/drawing/2014/main" id="{F82FCE7D-89C5-4D72-871B-BC44F7DA2F9E}"/>
              </a:ext>
            </a:extLst>
          </p:cNvPr>
          <p:cNvPicPr>
            <a:picLocks noChangeAspect="1"/>
          </p:cNvPicPr>
          <p:nvPr/>
        </p:nvPicPr>
        <p:blipFill>
          <a:blip r:embed="rId3"/>
          <a:stretch>
            <a:fillRect/>
          </a:stretch>
        </p:blipFill>
        <p:spPr>
          <a:xfrm>
            <a:off x="6433905" y="318197"/>
            <a:ext cx="2262034" cy="609599"/>
          </a:xfrm>
          <a:prstGeom prst="rect">
            <a:avLst/>
          </a:prstGeom>
        </p:spPr>
      </p:pic>
    </p:spTree>
    <p:extLst>
      <p:ext uri="{BB962C8B-B14F-4D97-AF65-F5344CB8AC3E}">
        <p14:creationId xmlns:p14="http://schemas.microsoft.com/office/powerpoint/2010/main" val="1607045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73053C-6E35-0C46-B275-FABF1BDC5BCC}"/>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99BDFE-0EA3-A64C-B929-D537FBD1BC64}" type="slidenum">
              <a:rPr lang="en-US" smtClean="0"/>
              <a:pPr/>
              <a:t>7</a:t>
            </a:fld>
            <a:endParaRPr lang="en-US">
              <a:solidFill>
                <a:srgbClr val="464653"/>
              </a:solidFill>
            </a:endParaRPr>
          </a:p>
        </p:txBody>
      </p:sp>
      <p:sp>
        <p:nvSpPr>
          <p:cNvPr id="9" name="Rectangle 8">
            <a:extLst>
              <a:ext uri="{FF2B5EF4-FFF2-40B4-BE49-F238E27FC236}">
                <a16:creationId xmlns:a16="http://schemas.microsoft.com/office/drawing/2014/main" id="{8B72FA09-5D17-B94F-B7EC-A576043A2C79}"/>
              </a:ext>
            </a:extLst>
          </p:cNvPr>
          <p:cNvSpPr/>
          <p:nvPr/>
        </p:nvSpPr>
        <p:spPr>
          <a:xfrm>
            <a:off x="457200" y="1196990"/>
            <a:ext cx="8229600" cy="301751"/>
          </a:xfrm>
          <a:prstGeom prst="rect">
            <a:avLst/>
          </a:prstGeom>
          <a:solidFill>
            <a:srgbClr val="307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lvl="0" algn="ctr">
              <a:defRPr/>
            </a:pPr>
            <a:r>
              <a:rPr lang="en-US" sz="1400"/>
              <a:t>Primary business objective is to generate growing and stable cash flow while minimizing risk</a:t>
            </a:r>
            <a:endParaRPr lang="en-US" sz="1400">
              <a:solidFill>
                <a:prstClr val="white"/>
              </a:solidFill>
              <a:latin typeface="Gill Sans MT"/>
            </a:endParaRPr>
          </a:p>
        </p:txBody>
      </p:sp>
      <p:sp>
        <p:nvSpPr>
          <p:cNvPr id="10" name="TextBox 9">
            <a:extLst>
              <a:ext uri="{FF2B5EF4-FFF2-40B4-BE49-F238E27FC236}">
                <a16:creationId xmlns:a16="http://schemas.microsoft.com/office/drawing/2014/main" id="{A53EDF86-F1BD-E344-A885-4622A67964A9}"/>
              </a:ext>
            </a:extLst>
          </p:cNvPr>
          <p:cNvSpPr txBox="1"/>
          <p:nvPr/>
        </p:nvSpPr>
        <p:spPr>
          <a:xfrm>
            <a:off x="448061" y="665389"/>
            <a:ext cx="5715000" cy="461665"/>
          </a:xfrm>
          <a:prstGeom prst="rect">
            <a:avLst/>
          </a:prstGeom>
          <a:noFill/>
          <a:ln>
            <a:noFill/>
            <a:prstDash val="dash"/>
          </a:ln>
        </p:spPr>
        <p:txBody>
          <a:bodyPr wrap="square" rtlCol="0">
            <a:spAutoFit/>
          </a:bodyPr>
          <a:lstStyle/>
          <a:p>
            <a:r>
              <a:rPr lang="en-US" sz="2400"/>
              <a:t>Investment</a:t>
            </a:r>
            <a:r>
              <a:rPr lang="en-US"/>
              <a:t> </a:t>
            </a:r>
            <a:r>
              <a:rPr lang="en-US" sz="2400"/>
              <a:t>Rationale</a:t>
            </a:r>
          </a:p>
        </p:txBody>
      </p:sp>
      <p:grpSp>
        <p:nvGrpSpPr>
          <p:cNvPr id="11" name="Group 10">
            <a:extLst>
              <a:ext uri="{FF2B5EF4-FFF2-40B4-BE49-F238E27FC236}">
                <a16:creationId xmlns:a16="http://schemas.microsoft.com/office/drawing/2014/main" id="{3E86BB87-D94D-F749-B856-3730284F1360}"/>
              </a:ext>
            </a:extLst>
          </p:cNvPr>
          <p:cNvGrpSpPr/>
          <p:nvPr/>
        </p:nvGrpSpPr>
        <p:grpSpPr>
          <a:xfrm>
            <a:off x="4765146" y="1552023"/>
            <a:ext cx="4347187" cy="297287"/>
            <a:chOff x="4726262" y="3814787"/>
            <a:chExt cx="4379046" cy="297286"/>
          </a:xfrm>
          <a:solidFill>
            <a:srgbClr val="005FA4"/>
          </a:solidFill>
        </p:grpSpPr>
        <p:sp>
          <p:nvSpPr>
            <p:cNvPr id="12" name="TextBox 11">
              <a:extLst>
                <a:ext uri="{FF2B5EF4-FFF2-40B4-BE49-F238E27FC236}">
                  <a16:creationId xmlns:a16="http://schemas.microsoft.com/office/drawing/2014/main" id="{9C841040-EF68-184D-B928-89EB3E875962}"/>
                </a:ext>
              </a:extLst>
            </p:cNvPr>
            <p:cNvSpPr txBox="1"/>
            <p:nvPr/>
          </p:nvSpPr>
          <p:spPr>
            <a:xfrm>
              <a:off x="4816435" y="3814787"/>
              <a:ext cx="4288873" cy="276998"/>
            </a:xfrm>
            <a:prstGeom prst="rect">
              <a:avLst/>
            </a:prstGeom>
            <a:solidFill>
              <a:schemeClr val="bg1"/>
            </a:solidFill>
            <a:ln>
              <a:noFill/>
            </a:ln>
          </p:spPr>
          <p:txBody>
            <a:bodyPr wrap="square" rtlCol="0">
              <a:spAutoFit/>
            </a:bodyPr>
            <a:lstStyle/>
            <a:p>
              <a:pPr lvl="0">
                <a:defRPr/>
              </a:pPr>
              <a:r>
                <a:rPr lang="en-US" sz="1200"/>
                <a:t>Brookfield Renewable by the numbers</a:t>
              </a:r>
              <a:endParaRPr lang="en-US" sz="1200">
                <a:solidFill>
                  <a:prstClr val="black"/>
                </a:solidFill>
                <a:latin typeface="Gill Sans MT"/>
              </a:endParaRPr>
            </a:p>
          </p:txBody>
        </p:sp>
        <p:cxnSp>
          <p:nvCxnSpPr>
            <p:cNvPr id="13" name="Straight Connector 12">
              <a:extLst>
                <a:ext uri="{FF2B5EF4-FFF2-40B4-BE49-F238E27FC236}">
                  <a16:creationId xmlns:a16="http://schemas.microsoft.com/office/drawing/2014/main" id="{6B95E796-B473-E541-A89C-953A64464D4C}"/>
                </a:ext>
              </a:extLst>
            </p:cNvPr>
            <p:cNvCxnSpPr>
              <a:cxnSpLocks/>
            </p:cNvCxnSpPr>
            <p:nvPr/>
          </p:nvCxnSpPr>
          <p:spPr>
            <a:xfrm>
              <a:off x="4726262" y="4112073"/>
              <a:ext cx="3819652" cy="0"/>
            </a:xfrm>
            <a:prstGeom prst="line">
              <a:avLst/>
            </a:prstGeom>
            <a:grpFill/>
            <a:ln>
              <a:solidFill>
                <a:srgbClr val="307FA0"/>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97B2553-702C-E640-9683-ED19AFBC5E44}"/>
                </a:ext>
              </a:extLst>
            </p:cNvPr>
            <p:cNvSpPr/>
            <p:nvPr/>
          </p:nvSpPr>
          <p:spPr>
            <a:xfrm>
              <a:off x="4726262" y="3864046"/>
              <a:ext cx="73152" cy="248027"/>
            </a:xfrm>
            <a:prstGeom prst="rect">
              <a:avLst/>
            </a:prstGeom>
            <a:solidFill>
              <a:srgbClr val="307FA0"/>
            </a:solidFill>
            <a:ln>
              <a:solidFill>
                <a:srgbClr val="005F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US">
                <a:solidFill>
                  <a:prstClr val="white"/>
                </a:solidFill>
                <a:latin typeface="Gill Sans MT"/>
              </a:endParaRPr>
            </a:p>
          </p:txBody>
        </p:sp>
      </p:grpSp>
      <p:sp>
        <p:nvSpPr>
          <p:cNvPr id="16" name="Content Placeholder 3">
            <a:extLst>
              <a:ext uri="{FF2B5EF4-FFF2-40B4-BE49-F238E27FC236}">
                <a16:creationId xmlns:a16="http://schemas.microsoft.com/office/drawing/2014/main" id="{04085073-5E87-544D-AD84-FB91AE4647F9}"/>
              </a:ext>
            </a:extLst>
          </p:cNvPr>
          <p:cNvSpPr txBox="1">
            <a:spLocks/>
          </p:cNvSpPr>
          <p:nvPr/>
        </p:nvSpPr>
        <p:spPr>
          <a:xfrm>
            <a:off x="448885" y="1503092"/>
            <a:ext cx="4371625" cy="4853261"/>
          </a:xfrm>
          <a:prstGeom prst="rect">
            <a:avLst/>
          </a:prstGeom>
        </p:spPr>
        <p:txBody>
          <a:bodyPr lIns="91440" tIns="45720" rIns="91440" bIns="45720" anchor="t">
            <a:noAutofit/>
          </a:bodyPr>
          <a:lst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a:buClr>
                <a:srgbClr val="307FA0"/>
              </a:buClr>
            </a:pPr>
            <a:r>
              <a:rPr lang="en-US" sz="1250">
                <a:latin typeface="Gill Sans MT"/>
              </a:rPr>
              <a:t>Brookfield has a very strong balance sheet and liquidity</a:t>
            </a:r>
          </a:p>
          <a:p>
            <a:pPr lvl="1">
              <a:buClr>
                <a:srgbClr val="307FA0"/>
              </a:buClr>
            </a:pPr>
            <a:r>
              <a:rPr lang="en-US" sz="1250">
                <a:latin typeface="Gill Sans MT"/>
              </a:rPr>
              <a:t>Brookfield’s raises most of its debt (82% of total debt) in the form of asset specific, non-recourse borrowings</a:t>
            </a:r>
          </a:p>
          <a:p>
            <a:pPr lvl="2">
              <a:buClr>
                <a:srgbClr val="307FA0"/>
              </a:buClr>
            </a:pPr>
            <a:r>
              <a:rPr lang="en-US" sz="1250">
                <a:solidFill>
                  <a:schemeClr val="tx1">
                    <a:lumMod val="50000"/>
                    <a:lumOff val="50000"/>
                  </a:schemeClr>
                </a:solidFill>
                <a:latin typeface="Gill Sans MT"/>
              </a:rPr>
              <a:t>Management expects no issues addressing total debt through 2025 equaling $8.6 billion from 2021 to 2025</a:t>
            </a:r>
          </a:p>
          <a:p>
            <a:pPr lvl="1">
              <a:buClr>
                <a:srgbClr val="307FA0"/>
              </a:buClr>
            </a:pPr>
            <a:r>
              <a:rPr lang="en-US" sz="1250">
                <a:latin typeface="Gill Sans MT"/>
              </a:rPr>
              <a:t>$3.3 billion in available liquidity in 2020, up from $2.7 billion in 2019, sufficient to fund growth initiatives, acquisitions, distributions and adverse changes or short-term fluctuations</a:t>
            </a:r>
          </a:p>
          <a:p>
            <a:pPr lvl="1">
              <a:buClr>
                <a:srgbClr val="307FA0"/>
              </a:buClr>
            </a:pPr>
            <a:r>
              <a:rPr lang="en-US" sz="1250">
                <a:latin typeface="Gill Sans MT"/>
              </a:rPr>
              <a:t>Extended average duration of corporate debt from 10 to 14 years through the issuance of C$775 million of corporate green bonds</a:t>
            </a:r>
          </a:p>
          <a:p>
            <a:pPr>
              <a:buClr>
                <a:srgbClr val="307FA0"/>
              </a:buClr>
            </a:pPr>
            <a:r>
              <a:rPr lang="en-US" sz="1250">
                <a:latin typeface="Gill Sans MT"/>
              </a:rPr>
              <a:t>Resilient cash flows and operations</a:t>
            </a:r>
          </a:p>
          <a:p>
            <a:pPr lvl="1">
              <a:buClr>
                <a:srgbClr val="307FA0"/>
              </a:buClr>
            </a:pPr>
            <a:r>
              <a:rPr lang="en-US" sz="1250">
                <a:latin typeface="Gill Sans MT"/>
              </a:rPr>
              <a:t>Brookfield reported funds from operations (FFO) of $807 million or 1.32 on a per unit basis in 2020, respectively a 6%  and 2% increase from 2019</a:t>
            </a:r>
          </a:p>
          <a:p>
            <a:pPr lvl="1">
              <a:buClr>
                <a:srgbClr val="307FA0"/>
              </a:buClr>
            </a:pPr>
            <a:r>
              <a:rPr lang="en-US" sz="1250">
                <a:latin typeface="Gill Sans MT"/>
              </a:rPr>
              <a:t>Brookfield extended their contract profile by signing over 200 contracts in 2020 to deliver more than 3,500 GWh of clean energy annually (equivalent carbon avoidance of planting 30 million trees); and</a:t>
            </a:r>
          </a:p>
          <a:p>
            <a:pPr lvl="1">
              <a:buClr>
                <a:srgbClr val="307FA0"/>
              </a:buClr>
            </a:pPr>
            <a:r>
              <a:rPr lang="en-US" sz="1250">
                <a:latin typeface="Gill Sans MT"/>
              </a:rPr>
              <a:t>Supply Plug Power’s production of 10 tons of 100% green liquid hydrogen per day and over 90% of JPMorgan’s real estate operations in New York State</a:t>
            </a:r>
          </a:p>
          <a:p>
            <a:pPr lvl="1">
              <a:buClr>
                <a:srgbClr val="307FA0"/>
              </a:buClr>
            </a:pPr>
            <a:endParaRPr lang="en-US" sz="1000">
              <a:latin typeface="Gill Sans MT" panose="020B0502020104020203" pitchFamily="34" charset="77"/>
            </a:endParaRPr>
          </a:p>
        </p:txBody>
      </p:sp>
      <p:cxnSp>
        <p:nvCxnSpPr>
          <p:cNvPr id="18" name="Straight Connector 17">
            <a:extLst>
              <a:ext uri="{FF2B5EF4-FFF2-40B4-BE49-F238E27FC236}">
                <a16:creationId xmlns:a16="http://schemas.microsoft.com/office/drawing/2014/main" id="{B81C33D1-8DB6-4AF9-83B2-CFE14482A362}"/>
              </a:ext>
            </a:extLst>
          </p:cNvPr>
          <p:cNvCxnSpPr/>
          <p:nvPr/>
        </p:nvCxnSpPr>
        <p:spPr>
          <a:xfrm>
            <a:off x="479705" y="1143000"/>
            <a:ext cx="8207099"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pic>
        <p:nvPicPr>
          <p:cNvPr id="19" name="Picture 18">
            <a:extLst>
              <a:ext uri="{FF2B5EF4-FFF2-40B4-BE49-F238E27FC236}">
                <a16:creationId xmlns:a16="http://schemas.microsoft.com/office/drawing/2014/main" id="{099252D3-6EB1-D547-9885-0560C8242B99}"/>
              </a:ext>
            </a:extLst>
          </p:cNvPr>
          <p:cNvPicPr>
            <a:picLocks noChangeAspect="1"/>
          </p:cNvPicPr>
          <p:nvPr/>
        </p:nvPicPr>
        <p:blipFill>
          <a:blip r:embed="rId3"/>
          <a:stretch>
            <a:fillRect/>
          </a:stretch>
        </p:blipFill>
        <p:spPr>
          <a:xfrm>
            <a:off x="6433905" y="318197"/>
            <a:ext cx="2262034" cy="609599"/>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D58C1BA6-BA00-A64E-98E0-024426130D29}"/>
              </a:ext>
            </a:extLst>
          </p:cNvPr>
          <p:cNvPicPr>
            <a:picLocks noChangeAspect="1"/>
          </p:cNvPicPr>
          <p:nvPr/>
        </p:nvPicPr>
        <p:blipFill>
          <a:blip r:embed="rId4"/>
          <a:stretch>
            <a:fillRect/>
          </a:stretch>
        </p:blipFill>
        <p:spPr>
          <a:xfrm>
            <a:off x="4765146" y="1891695"/>
            <a:ext cx="3921654" cy="1600340"/>
          </a:xfrm>
          <a:prstGeom prst="rect">
            <a:avLst/>
          </a:prstGeom>
        </p:spPr>
      </p:pic>
      <p:grpSp>
        <p:nvGrpSpPr>
          <p:cNvPr id="17" name="Group 16">
            <a:extLst>
              <a:ext uri="{FF2B5EF4-FFF2-40B4-BE49-F238E27FC236}">
                <a16:creationId xmlns:a16="http://schemas.microsoft.com/office/drawing/2014/main" id="{929313E2-DF7F-5A47-91C9-94680F6D5441}"/>
              </a:ext>
            </a:extLst>
          </p:cNvPr>
          <p:cNvGrpSpPr/>
          <p:nvPr/>
        </p:nvGrpSpPr>
        <p:grpSpPr>
          <a:xfrm>
            <a:off x="4765146" y="3494825"/>
            <a:ext cx="4347187" cy="297287"/>
            <a:chOff x="4726262" y="3814787"/>
            <a:chExt cx="4379046" cy="297286"/>
          </a:xfrm>
          <a:solidFill>
            <a:srgbClr val="005FA4"/>
          </a:solidFill>
        </p:grpSpPr>
        <p:sp>
          <p:nvSpPr>
            <p:cNvPr id="20" name="TextBox 19">
              <a:extLst>
                <a:ext uri="{FF2B5EF4-FFF2-40B4-BE49-F238E27FC236}">
                  <a16:creationId xmlns:a16="http://schemas.microsoft.com/office/drawing/2014/main" id="{6E9B9262-BF2C-A54D-A3C4-28FE20328054}"/>
                </a:ext>
              </a:extLst>
            </p:cNvPr>
            <p:cNvSpPr txBox="1"/>
            <p:nvPr/>
          </p:nvSpPr>
          <p:spPr>
            <a:xfrm>
              <a:off x="4816435" y="3814787"/>
              <a:ext cx="4288873" cy="276998"/>
            </a:xfrm>
            <a:prstGeom prst="rect">
              <a:avLst/>
            </a:prstGeom>
            <a:solidFill>
              <a:schemeClr val="bg1"/>
            </a:solidFill>
            <a:ln>
              <a:noFill/>
            </a:ln>
          </p:spPr>
          <p:txBody>
            <a:bodyPr wrap="square" rtlCol="0">
              <a:spAutoFit/>
            </a:bodyPr>
            <a:lstStyle/>
            <a:p>
              <a:pPr lvl="0">
                <a:defRPr/>
              </a:pPr>
              <a:r>
                <a:rPr lang="en-US" sz="1200">
                  <a:solidFill>
                    <a:prstClr val="black"/>
                  </a:solidFill>
                  <a:latin typeface="Gill Sans MT"/>
                </a:rPr>
                <a:t>Brookfield’s primary geographic markets</a:t>
              </a:r>
            </a:p>
          </p:txBody>
        </p:sp>
        <p:cxnSp>
          <p:nvCxnSpPr>
            <p:cNvPr id="21" name="Straight Connector 20">
              <a:extLst>
                <a:ext uri="{FF2B5EF4-FFF2-40B4-BE49-F238E27FC236}">
                  <a16:creationId xmlns:a16="http://schemas.microsoft.com/office/drawing/2014/main" id="{552B599A-6D02-5348-95CE-6EDEEA6D60DD}"/>
                </a:ext>
              </a:extLst>
            </p:cNvPr>
            <p:cNvCxnSpPr>
              <a:cxnSpLocks/>
            </p:cNvCxnSpPr>
            <p:nvPr/>
          </p:nvCxnSpPr>
          <p:spPr>
            <a:xfrm>
              <a:off x="4726262" y="4112073"/>
              <a:ext cx="3819652" cy="0"/>
            </a:xfrm>
            <a:prstGeom prst="line">
              <a:avLst/>
            </a:prstGeom>
            <a:grpFill/>
            <a:ln>
              <a:solidFill>
                <a:srgbClr val="307FA0"/>
              </a:solidFill>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E0DD17B0-2BD1-8C42-AD72-B799FB7C85E7}"/>
                </a:ext>
              </a:extLst>
            </p:cNvPr>
            <p:cNvSpPr/>
            <p:nvPr/>
          </p:nvSpPr>
          <p:spPr>
            <a:xfrm>
              <a:off x="4726262" y="3864046"/>
              <a:ext cx="73152" cy="248027"/>
            </a:xfrm>
            <a:prstGeom prst="rect">
              <a:avLst/>
            </a:prstGeom>
            <a:solidFill>
              <a:srgbClr val="307FA0"/>
            </a:solidFill>
            <a:ln>
              <a:solidFill>
                <a:srgbClr val="005F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US">
                <a:solidFill>
                  <a:prstClr val="white"/>
                </a:solidFill>
                <a:latin typeface="Gill Sans MT"/>
              </a:endParaRPr>
            </a:p>
          </p:txBody>
        </p:sp>
      </p:grpSp>
      <p:pic>
        <p:nvPicPr>
          <p:cNvPr id="24" name="Picture 23" descr="Map&#10;&#10;Description automatically generated">
            <a:extLst>
              <a:ext uri="{FF2B5EF4-FFF2-40B4-BE49-F238E27FC236}">
                <a16:creationId xmlns:a16="http://schemas.microsoft.com/office/drawing/2014/main" id="{3F25BDE0-F621-3042-8D56-C25C10DAE5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8739" y="3844169"/>
            <a:ext cx="3504676" cy="2348442"/>
          </a:xfrm>
          <a:prstGeom prst="rect">
            <a:avLst/>
          </a:prstGeom>
        </p:spPr>
      </p:pic>
    </p:spTree>
    <p:extLst>
      <p:ext uri="{BB962C8B-B14F-4D97-AF65-F5344CB8AC3E}">
        <p14:creationId xmlns:p14="http://schemas.microsoft.com/office/powerpoint/2010/main" val="268348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273053C-6E35-0C46-B275-FABF1BDC5BCC}"/>
              </a:ext>
            </a:extLst>
          </p:cNvPr>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 name="Slide Number Placeholder 4">
            <a:extLst>
              <a:ext uri="{FF2B5EF4-FFF2-40B4-BE49-F238E27FC236}">
                <a16:creationId xmlns:a16="http://schemas.microsoft.com/office/drawing/2014/main" id="{C929C90E-76C9-3C4F-B62B-1F6B2842C862}"/>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99BDFE-0EA3-A64C-B929-D537FBD1BC64}" type="slidenum">
              <a:rPr lang="en-US" smtClean="0"/>
              <a:pPr/>
              <a:t>8</a:t>
            </a:fld>
            <a:endParaRPr lang="en-US">
              <a:solidFill>
                <a:srgbClr val="464653"/>
              </a:solidFill>
            </a:endParaRPr>
          </a:p>
        </p:txBody>
      </p:sp>
      <p:sp>
        <p:nvSpPr>
          <p:cNvPr id="9" name="Rectangle 8">
            <a:extLst>
              <a:ext uri="{FF2B5EF4-FFF2-40B4-BE49-F238E27FC236}">
                <a16:creationId xmlns:a16="http://schemas.microsoft.com/office/drawing/2014/main" id="{8B72FA09-5D17-B94F-B7EC-A576043A2C79}"/>
              </a:ext>
            </a:extLst>
          </p:cNvPr>
          <p:cNvSpPr/>
          <p:nvPr/>
        </p:nvSpPr>
        <p:spPr>
          <a:xfrm>
            <a:off x="468453" y="1202838"/>
            <a:ext cx="8229600" cy="301751"/>
          </a:xfrm>
          <a:prstGeom prst="rect">
            <a:avLst/>
          </a:prstGeom>
          <a:solidFill>
            <a:srgbClr val="307F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en-US" sz="1400"/>
              <a:t>Development Pipeline &amp; Acquisitions</a:t>
            </a:r>
          </a:p>
        </p:txBody>
      </p:sp>
      <p:sp>
        <p:nvSpPr>
          <p:cNvPr id="10" name="TextBox 9">
            <a:extLst>
              <a:ext uri="{FF2B5EF4-FFF2-40B4-BE49-F238E27FC236}">
                <a16:creationId xmlns:a16="http://schemas.microsoft.com/office/drawing/2014/main" id="{A53EDF86-F1BD-E344-A885-4622A67964A9}"/>
              </a:ext>
            </a:extLst>
          </p:cNvPr>
          <p:cNvSpPr txBox="1"/>
          <p:nvPr/>
        </p:nvSpPr>
        <p:spPr>
          <a:xfrm>
            <a:off x="437973" y="663331"/>
            <a:ext cx="5715000" cy="461665"/>
          </a:xfrm>
          <a:prstGeom prst="rect">
            <a:avLst/>
          </a:prstGeom>
          <a:noFill/>
        </p:spPr>
        <p:txBody>
          <a:bodyPr wrap="square" rtlCol="0">
            <a:spAutoFit/>
          </a:bodyPr>
          <a:lstStyle/>
          <a:p>
            <a:r>
              <a:rPr lang="en-US" sz="2400"/>
              <a:t>Investment</a:t>
            </a:r>
            <a:r>
              <a:rPr lang="en-US"/>
              <a:t> </a:t>
            </a:r>
            <a:r>
              <a:rPr lang="en-US" sz="2400"/>
              <a:t>Rationale</a:t>
            </a:r>
          </a:p>
        </p:txBody>
      </p:sp>
      <p:sp>
        <p:nvSpPr>
          <p:cNvPr id="16" name="Content Placeholder 3">
            <a:extLst>
              <a:ext uri="{FF2B5EF4-FFF2-40B4-BE49-F238E27FC236}">
                <a16:creationId xmlns:a16="http://schemas.microsoft.com/office/drawing/2014/main" id="{04085073-5E87-544D-AD84-FB91AE4647F9}"/>
              </a:ext>
            </a:extLst>
          </p:cNvPr>
          <p:cNvSpPr txBox="1">
            <a:spLocks/>
          </p:cNvSpPr>
          <p:nvPr/>
        </p:nvSpPr>
        <p:spPr>
          <a:xfrm>
            <a:off x="425511" y="1557027"/>
            <a:ext cx="4144223" cy="4853261"/>
          </a:xfrm>
          <a:prstGeom prst="rect">
            <a:avLst/>
          </a:prstGeom>
        </p:spPr>
        <p:txBody>
          <a:bodyPr lIns="91440" tIns="45720" rIns="91440" bIns="45720" anchor="t">
            <a:normAutofit fontScale="92500" lnSpcReduction="10000"/>
          </a:bodyPr>
          <a:lstStyle>
            <a:lvl1pPr marL="205740" indent="-205740" algn="l" rtl="0" eaLnBrk="1" latinLnBrk="0" hangingPunct="1">
              <a:spcBef>
                <a:spcPts val="450"/>
              </a:spcBef>
              <a:buClr>
                <a:srgbClr val="005DAB"/>
              </a:buClr>
              <a:buSzPct val="76000"/>
              <a:buFont typeface="Wingdings 3"/>
              <a:buChar char=""/>
              <a:defRPr kumimoji="0" sz="1400" kern="1200">
                <a:solidFill>
                  <a:schemeClr val="tx1"/>
                </a:solidFill>
                <a:latin typeface="+mn-lt"/>
                <a:ea typeface="+mn-ea"/>
                <a:cs typeface="+mn-cs"/>
              </a:defRPr>
            </a:lvl1pPr>
            <a:lvl2pPr marL="411480" indent="-205740" algn="l" rtl="0" eaLnBrk="1" latinLnBrk="0" hangingPunct="1">
              <a:spcBef>
                <a:spcPts val="375"/>
              </a:spcBef>
              <a:buClr>
                <a:srgbClr val="9A9B9F"/>
              </a:buClr>
              <a:buSzPct val="76000"/>
              <a:buFont typeface="Wingdings 3"/>
              <a:buChar char=""/>
              <a:defRPr kumimoji="0" sz="1200" kern="1200">
                <a:solidFill>
                  <a:schemeClr val="tx1">
                    <a:lumMod val="50000"/>
                    <a:lumOff val="50000"/>
                  </a:schemeClr>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a:lstStyle>
          <a:p>
            <a:pPr>
              <a:buClr>
                <a:srgbClr val="307FA0"/>
              </a:buClr>
            </a:pPr>
            <a:r>
              <a:rPr lang="en-US"/>
              <a:t>In 2020 alone, Brookfield renewable invested nearly $4.6 billion of equity across various transactions</a:t>
            </a:r>
          </a:p>
          <a:p>
            <a:pPr lvl="1">
              <a:buClr>
                <a:srgbClr val="307FA0"/>
              </a:buClr>
            </a:pPr>
            <a:r>
              <a:rPr lang="en-US" sz="1400"/>
              <a:t>Exelon Generation Company’s US distributed generation business, comprising of 360 MW of operating generation </a:t>
            </a:r>
          </a:p>
          <a:p>
            <a:pPr lvl="1">
              <a:buClr>
                <a:srgbClr val="307FA0"/>
              </a:buClr>
            </a:pPr>
            <a:r>
              <a:rPr lang="en-US" sz="1400"/>
              <a:t>Brookfield acquired the Shepherds Flat wind farm, which consists of an 845-MW wind generation facility </a:t>
            </a:r>
          </a:p>
          <a:p>
            <a:pPr lvl="2">
              <a:buClr>
                <a:srgbClr val="307FA0"/>
              </a:buClr>
            </a:pPr>
            <a:r>
              <a:rPr lang="en-US" sz="1400">
                <a:solidFill>
                  <a:schemeClr val="tx1">
                    <a:lumMod val="50000"/>
                    <a:lumOff val="50000"/>
                  </a:schemeClr>
                </a:solidFill>
              </a:rPr>
              <a:t>Represents one of the largest onshore wind projects in US</a:t>
            </a:r>
          </a:p>
          <a:p>
            <a:pPr lvl="1">
              <a:buClr>
                <a:srgbClr val="307FA0"/>
              </a:buClr>
            </a:pPr>
            <a:r>
              <a:rPr lang="en-US" sz="1400"/>
              <a:t>In December, Brookfield acquired a 270-MW late-stage development wind project in Brazil</a:t>
            </a:r>
          </a:p>
          <a:p>
            <a:pPr>
              <a:buClr>
                <a:srgbClr val="307FA0"/>
              </a:buClr>
            </a:pPr>
            <a:r>
              <a:rPr lang="en-US"/>
              <a:t>Target markets outlining new policies to address climate change</a:t>
            </a:r>
          </a:p>
          <a:p>
            <a:pPr lvl="1">
              <a:buClr>
                <a:srgbClr val="307FA0"/>
              </a:buClr>
            </a:pPr>
            <a:r>
              <a:rPr lang="en-US" sz="1400"/>
              <a:t>Increase of the social cost of carbon in US to $50 per ton</a:t>
            </a:r>
          </a:p>
          <a:p>
            <a:pPr lvl="1">
              <a:buClr>
                <a:srgbClr val="307FA0"/>
              </a:buClr>
            </a:pPr>
            <a:r>
              <a:rPr lang="en-US" sz="1400"/>
              <a:t>Carbon tax in Canada set at $30 per ton and set to increase 6-fold to $170 in 2030</a:t>
            </a:r>
          </a:p>
          <a:p>
            <a:pPr lvl="1">
              <a:buClr>
                <a:srgbClr val="307FA0"/>
              </a:buClr>
            </a:pPr>
            <a:r>
              <a:rPr lang="en-US" sz="1400"/>
              <a:t>European Green Deal for the European Union (EU)</a:t>
            </a:r>
          </a:p>
          <a:p>
            <a:pPr lvl="1">
              <a:buClr>
                <a:srgbClr val="307FA0"/>
              </a:buClr>
            </a:pPr>
            <a:r>
              <a:rPr lang="en-US" sz="1400"/>
              <a:t>China's president Xi Jinping announced in front of UN General Assembly that they aim to have CO2 emissions peak before 2030</a:t>
            </a:r>
          </a:p>
          <a:p>
            <a:pPr lvl="1">
              <a:buClr>
                <a:srgbClr val="307FA0"/>
              </a:buClr>
            </a:pPr>
            <a:endParaRPr lang="en-US" sz="1050">
              <a:solidFill>
                <a:srgbClr val="000000"/>
              </a:solidFill>
            </a:endParaRPr>
          </a:p>
          <a:p>
            <a:pPr lvl="1">
              <a:buClr>
                <a:srgbClr val="307FA0"/>
              </a:buClr>
            </a:pPr>
            <a:endParaRPr lang="en-US" sz="1000">
              <a:solidFill>
                <a:srgbClr val="000000"/>
              </a:solidFill>
            </a:endParaRPr>
          </a:p>
        </p:txBody>
      </p:sp>
      <p:grpSp>
        <p:nvGrpSpPr>
          <p:cNvPr id="8" name="Group 7">
            <a:extLst>
              <a:ext uri="{FF2B5EF4-FFF2-40B4-BE49-F238E27FC236}">
                <a16:creationId xmlns:a16="http://schemas.microsoft.com/office/drawing/2014/main" id="{F6CF15B3-56C8-424D-96C0-3D9D4F73196B}"/>
              </a:ext>
            </a:extLst>
          </p:cNvPr>
          <p:cNvGrpSpPr/>
          <p:nvPr/>
        </p:nvGrpSpPr>
        <p:grpSpPr>
          <a:xfrm>
            <a:off x="4551150" y="1628136"/>
            <a:ext cx="4299806" cy="563319"/>
            <a:chOff x="4726149" y="3637800"/>
            <a:chExt cx="5338425" cy="563318"/>
          </a:xfrm>
          <a:solidFill>
            <a:srgbClr val="005FA4"/>
          </a:solidFill>
        </p:grpSpPr>
        <p:sp>
          <p:nvSpPr>
            <p:cNvPr id="11" name="TextBox 10">
              <a:extLst>
                <a:ext uri="{FF2B5EF4-FFF2-40B4-BE49-F238E27FC236}">
                  <a16:creationId xmlns:a16="http://schemas.microsoft.com/office/drawing/2014/main" id="{3AA3D622-7223-1646-8870-BB0DEE2CA25E}"/>
                </a:ext>
              </a:extLst>
            </p:cNvPr>
            <p:cNvSpPr txBox="1"/>
            <p:nvPr/>
          </p:nvSpPr>
          <p:spPr>
            <a:xfrm>
              <a:off x="4783487" y="3677899"/>
              <a:ext cx="5281087" cy="523219"/>
            </a:xfrm>
            <a:prstGeom prst="rect">
              <a:avLst/>
            </a:prstGeom>
            <a:solidFill>
              <a:schemeClr val="bg1"/>
            </a:solidFill>
            <a:ln>
              <a:noFill/>
            </a:ln>
          </p:spPr>
          <p:txBody>
            <a:bodyPr wrap="square" lIns="91440" tIns="45720" rIns="91440" bIns="45720" rtlCol="0" anchor="t">
              <a:spAutoFit/>
            </a:bodyPr>
            <a:lstStyle/>
            <a:p>
              <a:pPr>
                <a:defRPr/>
              </a:pPr>
              <a:r>
                <a:rPr lang="en-US" sz="1400"/>
                <a:t>Great visibility on cash flow growth </a:t>
              </a:r>
            </a:p>
            <a:p>
              <a:pPr lvl="0">
                <a:defRPr/>
              </a:pPr>
              <a:endParaRPr lang="en-US" sz="1400">
                <a:latin typeface="Gill Sans MT"/>
              </a:endParaRPr>
            </a:p>
          </p:txBody>
        </p:sp>
        <p:cxnSp>
          <p:nvCxnSpPr>
            <p:cNvPr id="12" name="Straight Connector 11">
              <a:extLst>
                <a:ext uri="{FF2B5EF4-FFF2-40B4-BE49-F238E27FC236}">
                  <a16:creationId xmlns:a16="http://schemas.microsoft.com/office/drawing/2014/main" id="{55582F9E-3E05-7D42-BD4E-D4D4ED7EAEF7}"/>
                </a:ext>
              </a:extLst>
            </p:cNvPr>
            <p:cNvCxnSpPr>
              <a:cxnSpLocks/>
            </p:cNvCxnSpPr>
            <p:nvPr/>
          </p:nvCxnSpPr>
          <p:spPr>
            <a:xfrm>
              <a:off x="4726149" y="3999602"/>
              <a:ext cx="4777584" cy="0"/>
            </a:xfrm>
            <a:prstGeom prst="line">
              <a:avLst/>
            </a:prstGeom>
            <a:grpFill/>
            <a:ln>
              <a:solidFill>
                <a:srgbClr val="307FA0"/>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7C7CC9C1-39C6-BB4C-A659-E4A28371F481}"/>
                </a:ext>
              </a:extLst>
            </p:cNvPr>
            <p:cNvSpPr/>
            <p:nvPr/>
          </p:nvSpPr>
          <p:spPr>
            <a:xfrm>
              <a:off x="4726149" y="3637800"/>
              <a:ext cx="101544" cy="341808"/>
            </a:xfrm>
            <a:prstGeom prst="rect">
              <a:avLst/>
            </a:prstGeom>
            <a:solidFill>
              <a:srgbClr val="307FA0"/>
            </a:solidFill>
            <a:ln>
              <a:solidFill>
                <a:srgbClr val="005F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US">
                <a:solidFill>
                  <a:prstClr val="white"/>
                </a:solidFill>
                <a:latin typeface="Gill Sans MT"/>
              </a:endParaRPr>
            </a:p>
          </p:txBody>
        </p:sp>
      </p:grpSp>
      <p:sp>
        <p:nvSpPr>
          <p:cNvPr id="20" name="TextBox 19">
            <a:extLst>
              <a:ext uri="{FF2B5EF4-FFF2-40B4-BE49-F238E27FC236}">
                <a16:creationId xmlns:a16="http://schemas.microsoft.com/office/drawing/2014/main" id="{B9EC7C49-69DF-F64B-BA7D-C19D419F6E15}"/>
              </a:ext>
            </a:extLst>
          </p:cNvPr>
          <p:cNvSpPr txBox="1"/>
          <p:nvPr/>
        </p:nvSpPr>
        <p:spPr>
          <a:xfrm>
            <a:off x="6127671" y="2280061"/>
            <a:ext cx="184731" cy="369332"/>
          </a:xfrm>
          <a:prstGeom prst="rect">
            <a:avLst/>
          </a:prstGeom>
          <a:noFill/>
        </p:spPr>
        <p:txBody>
          <a:bodyPr wrap="none" rtlCol="0">
            <a:spAutoFit/>
          </a:bodyPr>
          <a:lstStyle/>
          <a:p>
            <a:endParaRPr lang="en-US"/>
          </a:p>
        </p:txBody>
      </p:sp>
      <p:cxnSp>
        <p:nvCxnSpPr>
          <p:cNvPr id="15" name="Straight Connector 14">
            <a:extLst>
              <a:ext uri="{FF2B5EF4-FFF2-40B4-BE49-F238E27FC236}">
                <a16:creationId xmlns:a16="http://schemas.microsoft.com/office/drawing/2014/main" id="{C7F6B268-CFB3-4F89-943E-519E2D63AB7D}"/>
              </a:ext>
            </a:extLst>
          </p:cNvPr>
          <p:cNvCxnSpPr/>
          <p:nvPr/>
        </p:nvCxnSpPr>
        <p:spPr>
          <a:xfrm>
            <a:off x="479705" y="1143000"/>
            <a:ext cx="8207099"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C92D4FCD-DFB5-AA4F-9BE9-B74CAA5D2ADB}"/>
              </a:ext>
            </a:extLst>
          </p:cNvPr>
          <p:cNvPicPr>
            <a:picLocks noChangeAspect="1"/>
          </p:cNvPicPr>
          <p:nvPr/>
        </p:nvPicPr>
        <p:blipFill>
          <a:blip r:embed="rId2"/>
          <a:stretch>
            <a:fillRect/>
          </a:stretch>
        </p:blipFill>
        <p:spPr>
          <a:xfrm>
            <a:off x="6408648" y="286624"/>
            <a:ext cx="2262034" cy="609599"/>
          </a:xfrm>
          <a:prstGeom prst="rect">
            <a:avLst/>
          </a:prstGeom>
        </p:spPr>
      </p:pic>
      <p:pic>
        <p:nvPicPr>
          <p:cNvPr id="6" name="Picture 5" descr="Diagram&#10;&#10;Description automatically generated">
            <a:extLst>
              <a:ext uri="{FF2B5EF4-FFF2-40B4-BE49-F238E27FC236}">
                <a16:creationId xmlns:a16="http://schemas.microsoft.com/office/drawing/2014/main" id="{2A87EDB6-2CAD-7D4F-BF49-1D414D4E0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156" y="4343527"/>
            <a:ext cx="4144223" cy="1907284"/>
          </a:xfrm>
          <a:prstGeom prst="rect">
            <a:avLst/>
          </a:prstGeom>
        </p:spPr>
      </p:pic>
      <p:grpSp>
        <p:nvGrpSpPr>
          <p:cNvPr id="17" name="Group 16">
            <a:extLst>
              <a:ext uri="{FF2B5EF4-FFF2-40B4-BE49-F238E27FC236}">
                <a16:creationId xmlns:a16="http://schemas.microsoft.com/office/drawing/2014/main" id="{C66A9EAF-B372-F94B-BB42-CEF39D41AB6E}"/>
              </a:ext>
            </a:extLst>
          </p:cNvPr>
          <p:cNvGrpSpPr/>
          <p:nvPr/>
        </p:nvGrpSpPr>
        <p:grpSpPr>
          <a:xfrm>
            <a:off x="4577228" y="3991051"/>
            <a:ext cx="4139168" cy="361803"/>
            <a:chOff x="4726149" y="3637800"/>
            <a:chExt cx="5406349" cy="361802"/>
          </a:xfrm>
          <a:solidFill>
            <a:srgbClr val="005FA4"/>
          </a:solidFill>
        </p:grpSpPr>
        <p:sp>
          <p:nvSpPr>
            <p:cNvPr id="18" name="TextBox 17">
              <a:extLst>
                <a:ext uri="{FF2B5EF4-FFF2-40B4-BE49-F238E27FC236}">
                  <a16:creationId xmlns:a16="http://schemas.microsoft.com/office/drawing/2014/main" id="{E614A9AA-BBE2-3A4F-A3C1-7A982C73EB0F}"/>
                </a:ext>
              </a:extLst>
            </p:cNvPr>
            <p:cNvSpPr txBox="1"/>
            <p:nvPr/>
          </p:nvSpPr>
          <p:spPr>
            <a:xfrm>
              <a:off x="4851411" y="3665542"/>
              <a:ext cx="5281087" cy="307776"/>
            </a:xfrm>
            <a:prstGeom prst="rect">
              <a:avLst/>
            </a:prstGeom>
            <a:solidFill>
              <a:schemeClr val="bg1"/>
            </a:solidFill>
            <a:ln>
              <a:noFill/>
            </a:ln>
          </p:spPr>
          <p:txBody>
            <a:bodyPr wrap="square" lIns="91440" tIns="45720" rIns="91440" bIns="45720" rtlCol="0" anchor="t">
              <a:spAutoFit/>
            </a:bodyPr>
            <a:lstStyle/>
            <a:p>
              <a:pPr>
                <a:defRPr/>
              </a:pPr>
              <a:r>
                <a:rPr lang="en-US" sz="1400"/>
                <a:t>Distributions on a per unit basis since inception</a:t>
              </a:r>
              <a:endParaRPr lang="en-US" sz="1400">
                <a:latin typeface="Gill Sans MT"/>
              </a:endParaRPr>
            </a:p>
          </p:txBody>
        </p:sp>
        <p:cxnSp>
          <p:nvCxnSpPr>
            <p:cNvPr id="19" name="Straight Connector 18">
              <a:extLst>
                <a:ext uri="{FF2B5EF4-FFF2-40B4-BE49-F238E27FC236}">
                  <a16:creationId xmlns:a16="http://schemas.microsoft.com/office/drawing/2014/main" id="{5A688197-2675-E147-834A-21FE33228788}"/>
                </a:ext>
              </a:extLst>
            </p:cNvPr>
            <p:cNvCxnSpPr>
              <a:cxnSpLocks/>
            </p:cNvCxnSpPr>
            <p:nvPr/>
          </p:nvCxnSpPr>
          <p:spPr>
            <a:xfrm>
              <a:off x="4726149" y="3999602"/>
              <a:ext cx="4777584" cy="0"/>
            </a:xfrm>
            <a:prstGeom prst="line">
              <a:avLst/>
            </a:prstGeom>
            <a:grpFill/>
            <a:ln>
              <a:solidFill>
                <a:srgbClr val="307FA0"/>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09866B7E-21F6-FF4B-A019-F1CF525C4844}"/>
                </a:ext>
              </a:extLst>
            </p:cNvPr>
            <p:cNvSpPr/>
            <p:nvPr/>
          </p:nvSpPr>
          <p:spPr>
            <a:xfrm>
              <a:off x="4726149" y="3637800"/>
              <a:ext cx="101544" cy="341808"/>
            </a:xfrm>
            <a:prstGeom prst="rect">
              <a:avLst/>
            </a:prstGeom>
            <a:solidFill>
              <a:srgbClr val="307FA0"/>
            </a:solidFill>
            <a:ln>
              <a:solidFill>
                <a:srgbClr val="005F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defRPr/>
              </a:pPr>
              <a:endParaRPr lang="en-US">
                <a:solidFill>
                  <a:prstClr val="white"/>
                </a:solidFill>
                <a:latin typeface="Gill Sans MT"/>
              </a:endParaRPr>
            </a:p>
          </p:txBody>
        </p:sp>
      </p:grpSp>
      <p:pic>
        <p:nvPicPr>
          <p:cNvPr id="22" name="Picture 21" descr="Waterfall chart&#10;&#10;Description automatically generated with medium confidence">
            <a:extLst>
              <a:ext uri="{FF2B5EF4-FFF2-40B4-BE49-F238E27FC236}">
                <a16:creationId xmlns:a16="http://schemas.microsoft.com/office/drawing/2014/main" id="{A7760F2D-7745-5444-A400-4EA7646BAC72}"/>
              </a:ext>
            </a:extLst>
          </p:cNvPr>
          <p:cNvPicPr>
            <a:picLocks noChangeAspect="1"/>
          </p:cNvPicPr>
          <p:nvPr/>
        </p:nvPicPr>
        <p:blipFill>
          <a:blip r:embed="rId4"/>
          <a:stretch>
            <a:fillRect/>
          </a:stretch>
        </p:blipFill>
        <p:spPr>
          <a:xfrm>
            <a:off x="4479633" y="2037652"/>
            <a:ext cx="4191049" cy="1868337"/>
          </a:xfrm>
          <a:prstGeom prst="rect">
            <a:avLst/>
          </a:prstGeom>
        </p:spPr>
      </p:pic>
    </p:spTree>
    <p:extLst>
      <p:ext uri="{BB962C8B-B14F-4D97-AF65-F5344CB8AC3E}">
        <p14:creationId xmlns:p14="http://schemas.microsoft.com/office/powerpoint/2010/main" val="14748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cxnSp>
        <p:nvCxnSpPr>
          <p:cNvPr id="110" name="Google Shape;110;p9"/>
          <p:cNvCxnSpPr/>
          <p:nvPr/>
        </p:nvCxnSpPr>
        <p:spPr>
          <a:xfrm>
            <a:off x="3169260" y="1231593"/>
            <a:ext cx="11400" cy="4995600"/>
          </a:xfrm>
          <a:prstGeom prst="straightConnector1">
            <a:avLst/>
          </a:prstGeom>
          <a:noFill/>
          <a:ln w="12700" cap="flat" cmpd="sng">
            <a:solidFill>
              <a:srgbClr val="0F3F77"/>
            </a:solidFill>
            <a:prstDash val="dash"/>
            <a:round/>
            <a:headEnd type="none" w="sm" len="sm"/>
            <a:tailEnd type="none" w="sm" len="sm"/>
          </a:ln>
        </p:spPr>
      </p:cxnSp>
      <p:cxnSp>
        <p:nvCxnSpPr>
          <p:cNvPr id="111" name="Google Shape;111;p9"/>
          <p:cNvCxnSpPr/>
          <p:nvPr/>
        </p:nvCxnSpPr>
        <p:spPr>
          <a:xfrm>
            <a:off x="5974169" y="1251913"/>
            <a:ext cx="11400" cy="4995600"/>
          </a:xfrm>
          <a:prstGeom prst="straightConnector1">
            <a:avLst/>
          </a:prstGeom>
          <a:noFill/>
          <a:ln w="12700" cap="flat" cmpd="sng">
            <a:solidFill>
              <a:srgbClr val="0F3F77"/>
            </a:solidFill>
            <a:prstDash val="dash"/>
            <a:round/>
            <a:headEnd type="none" w="sm" len="sm"/>
            <a:tailEnd type="none" w="sm" len="sm"/>
          </a:ln>
        </p:spPr>
      </p:cxnSp>
      <p:graphicFrame>
        <p:nvGraphicFramePr>
          <p:cNvPr id="112" name="Google Shape;112;p9"/>
          <p:cNvGraphicFramePr/>
          <p:nvPr>
            <p:extLst>
              <p:ext uri="{D42A27DB-BD31-4B8C-83A1-F6EECF244321}">
                <p14:modId xmlns:p14="http://schemas.microsoft.com/office/powerpoint/2010/main" val="4210302216"/>
              </p:ext>
            </p:extLst>
          </p:nvPr>
        </p:nvGraphicFramePr>
        <p:xfrm>
          <a:off x="477066" y="1938006"/>
          <a:ext cx="2578608" cy="1097320"/>
        </p:xfrm>
        <a:graphic>
          <a:graphicData uri="http://schemas.openxmlformats.org/drawingml/2006/table">
            <a:tbl>
              <a:tblPr bandRow="1">
                <a:tableStyleId>{3B4B98B0-60AC-42C2-AFA5-B58CD77FA1E5}</a:tableStyleId>
              </a:tblPr>
              <a:tblGrid>
                <a:gridCol w="1314493">
                  <a:extLst>
                    <a:ext uri="{9D8B030D-6E8A-4147-A177-3AD203B41FA5}">
                      <a16:colId xmlns:a16="http://schemas.microsoft.com/office/drawing/2014/main" val="20000"/>
                    </a:ext>
                  </a:extLst>
                </a:gridCol>
                <a:gridCol w="1264115">
                  <a:extLst>
                    <a:ext uri="{9D8B030D-6E8A-4147-A177-3AD203B41FA5}">
                      <a16:colId xmlns:a16="http://schemas.microsoft.com/office/drawing/2014/main" val="20001"/>
                    </a:ext>
                  </a:extLst>
                </a:gridCol>
              </a:tblGrid>
              <a:tr h="233650">
                <a:tc>
                  <a:txBody>
                    <a:bodyPr/>
                    <a:lstStyle/>
                    <a:p>
                      <a:pPr marL="0" marR="0" lvl="0" indent="0" algn="ctr" rtl="0">
                        <a:spcBef>
                          <a:spcPts val="0"/>
                        </a:spcBef>
                        <a:spcAft>
                          <a:spcPts val="0"/>
                        </a:spcAft>
                        <a:buNone/>
                      </a:pPr>
                      <a:r>
                        <a:rPr lang="en-US" sz="1200" b="1" u="none" strike="noStrike" cap="none">
                          <a:solidFill>
                            <a:schemeClr val="dk1"/>
                          </a:solidFill>
                          <a:sym typeface="Gill Sans"/>
                        </a:rPr>
                        <a:t>Ticker</a:t>
                      </a:r>
                      <a:endParaRPr b="1"/>
                    </a:p>
                  </a:txBody>
                  <a:tcPr marL="91450" marR="91450" marT="45725" marB="45725">
                    <a:lnL>
                      <a:noFill/>
                    </a:lnL>
                    <a:lnR>
                      <a:noFill/>
                    </a:lnR>
                    <a:lnT w="12700" cmpd="sng">
                      <a:noFill/>
                    </a:lnT>
                    <a:lnB>
                      <a:noFill/>
                    </a:lnB>
                    <a:lnTlToBr w="12700" cmpd="sng">
                      <a:noFill/>
                      <a:prstDash val="solid"/>
                    </a:lnTlToBr>
                    <a:lnBlToTr w="12700" cmpd="sng">
                      <a:noFill/>
                      <a:prstDash val="solid"/>
                    </a:lnBlToTr>
                    <a:solidFill>
                      <a:srgbClr val="115B8C">
                        <a:alpha val="50000"/>
                      </a:srgbClr>
                    </a:solidFill>
                  </a:tcPr>
                </a:tc>
                <a:tc>
                  <a:txBody>
                    <a:bodyPr/>
                    <a:lstStyle/>
                    <a:p>
                      <a:pPr marL="0" marR="0" lvl="0" indent="0" algn="ctr" rtl="0">
                        <a:spcBef>
                          <a:spcPts val="0"/>
                        </a:spcBef>
                        <a:spcAft>
                          <a:spcPts val="0"/>
                        </a:spcAft>
                        <a:buNone/>
                      </a:pPr>
                      <a:r>
                        <a:rPr lang="en-US" sz="1200" b="1" u="none" strike="noStrike" cap="none"/>
                        <a:t>NYSE: </a:t>
                      </a:r>
                      <a:r>
                        <a:rPr lang="en-US" sz="1200" b="1"/>
                        <a:t>AES</a:t>
                      </a:r>
                      <a:endParaRPr sz="1200" b="1" u="none" strike="noStrike" cap="none">
                        <a:solidFill>
                          <a:schemeClr val="dk1"/>
                        </a:solidFill>
                        <a:latin typeface="Gill Sans"/>
                        <a:ea typeface="Gill Sans"/>
                        <a:cs typeface="Gill Sans"/>
                        <a:sym typeface="Gill Sans"/>
                      </a:endParaRPr>
                    </a:p>
                  </a:txBody>
                  <a:tcPr marL="91450" marR="91450" marT="45725" marB="45725">
                    <a:lnL>
                      <a:noFill/>
                    </a:lnL>
                    <a:lnR>
                      <a:noFill/>
                    </a:lnR>
                    <a:lnT w="12700" cmpd="sng">
                      <a:noFill/>
                    </a:lnT>
                    <a:lnB>
                      <a:noFill/>
                    </a:lnB>
                    <a:lnTlToBr w="12700" cmpd="sng">
                      <a:noFill/>
                      <a:prstDash val="solid"/>
                    </a:lnTlToBr>
                    <a:lnBlToTr w="12700" cmpd="sng">
                      <a:noFill/>
                      <a:prstDash val="solid"/>
                    </a:lnBlToTr>
                    <a:solidFill>
                      <a:srgbClr val="115B8C">
                        <a:alpha val="50000"/>
                      </a:srgbClr>
                    </a:solidFill>
                  </a:tcPr>
                </a:tc>
                <a:extLst>
                  <a:ext uri="{0D108BD9-81ED-4DB2-BD59-A6C34878D82A}">
                    <a16:rowId xmlns:a16="http://schemas.microsoft.com/office/drawing/2014/main" val="10000"/>
                  </a:ext>
                </a:extLst>
              </a:tr>
              <a:tr h="233650">
                <a:tc>
                  <a:txBody>
                    <a:bodyPr/>
                    <a:lstStyle/>
                    <a:p>
                      <a:pPr marL="0" marR="0" lvl="0" indent="0" algn="ctr" rtl="0">
                        <a:spcBef>
                          <a:spcPts val="0"/>
                        </a:spcBef>
                        <a:spcAft>
                          <a:spcPts val="0"/>
                        </a:spcAft>
                        <a:buNone/>
                      </a:pPr>
                      <a:r>
                        <a:rPr lang="en-US" sz="1200" b="1" u="none" strike="noStrike" cap="none"/>
                        <a:t>Market Cap</a:t>
                      </a:r>
                      <a:endParaRPr lang="en-US" sz="1200" b="1"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1" u="none" strike="noStrike" cap="none"/>
                        <a:t>$</a:t>
                      </a:r>
                      <a:r>
                        <a:rPr lang="en-US" sz="1200" b="1"/>
                        <a:t>18.56B</a:t>
                      </a:r>
                      <a:endParaRPr lang="en-US" sz="1200" b="1" i="0" u="none" strike="noStrike" cap="none">
                        <a:solidFill>
                          <a:schemeClr val="dk1"/>
                        </a:solidFill>
                        <a:latin typeface="Gill Sans"/>
                        <a:ea typeface="Gill Sans"/>
                        <a:cs typeface="Gill Sans"/>
                        <a:sym typeface="Gill Sans"/>
                      </a:endParaRPr>
                    </a:p>
                  </a:txBody>
                  <a:tcPr marL="91450" marR="91450"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3650">
                <a:tc>
                  <a:txBody>
                    <a:bodyPr/>
                    <a:lstStyle/>
                    <a:p>
                      <a:pPr marL="0" marR="0" lvl="0" indent="0" algn="ctr" rtl="0">
                        <a:spcBef>
                          <a:spcPts val="0"/>
                        </a:spcBef>
                        <a:spcAft>
                          <a:spcPts val="0"/>
                        </a:spcAft>
                        <a:buNone/>
                      </a:pPr>
                      <a:r>
                        <a:rPr lang="en-US" sz="1200" b="1" u="none" strike="noStrike" cap="none"/>
                        <a:t>P/E Ratio</a:t>
                      </a:r>
                      <a:endParaRPr sz="1200" b="1"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200" b="1" u="none" strike="noStrike" cap="none">
                          <a:solidFill>
                            <a:schemeClr val="dk1"/>
                          </a:solidFill>
                        </a:rPr>
                        <a:t>364.9</a:t>
                      </a:r>
                      <a:endParaRPr b="1"/>
                    </a:p>
                  </a:txBody>
                  <a:tcPr marL="91450" marR="91450" marT="45725" marB="457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3650">
                <a:tc>
                  <a:txBody>
                    <a:bodyPr/>
                    <a:lstStyle/>
                    <a:p>
                      <a:pPr marL="0" marR="0" lvl="0" indent="0" algn="ctr" rtl="0">
                        <a:spcBef>
                          <a:spcPts val="0"/>
                        </a:spcBef>
                        <a:spcAft>
                          <a:spcPts val="0"/>
                        </a:spcAft>
                        <a:buNone/>
                      </a:pPr>
                      <a:r>
                        <a:rPr lang="en-US" sz="1200" b="1" u="none" strike="noStrike" cap="none"/>
                        <a:t>Beta</a:t>
                      </a:r>
                      <a:endParaRPr sz="1200" b="1"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200" b="1"/>
                        <a:t>0.80</a:t>
                      </a:r>
                      <a:endParaRPr b="1"/>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3" name="Google Shape;113;p9"/>
          <p:cNvSpPr txBox="1">
            <a:spLocks noGrp="1"/>
          </p:cNvSpPr>
          <p:nvPr>
            <p:ph type="sldNum" idx="12"/>
          </p:nvPr>
        </p:nvSpPr>
        <p:spPr>
          <a:xfrm>
            <a:off x="8458200" y="6421120"/>
            <a:ext cx="1063752" cy="3657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Font typeface="Arial"/>
              <a:buNone/>
              <a:defRPr sz="1050" b="0" i="0" u="none" strike="noStrike" cap="none">
                <a:solidFill>
                  <a:srgbClr val="464653"/>
                </a:solidFill>
                <a:latin typeface="Gill Sans"/>
                <a:ea typeface="Gill Sans"/>
                <a:cs typeface="Gill Sans"/>
                <a:sym typeface="Gill Sans"/>
              </a:defRPr>
            </a:lvl9pPr>
          </a:lstStyle>
          <a:p>
            <a:pPr marL="0" marR="0" lvl="0" indent="0" algn="l" rtl="0">
              <a:lnSpc>
                <a:spcPct val="100000"/>
              </a:lnSpc>
              <a:spcBef>
                <a:spcPts val="0"/>
              </a:spcBef>
              <a:spcAft>
                <a:spcPts val="0"/>
              </a:spcAft>
              <a:buClr>
                <a:srgbClr val="464653"/>
              </a:buClr>
              <a:buSzPts val="1050"/>
              <a:buFont typeface="Gill Sans"/>
              <a:buNone/>
            </a:pPr>
            <a:r>
              <a:rPr lang="en-US" sz="1050" b="0" i="1" u="none" strike="noStrike" cap="none">
                <a:solidFill>
                  <a:srgbClr val="464653"/>
                </a:solidFill>
                <a:latin typeface="Gill Sans"/>
                <a:ea typeface="Gill Sans"/>
                <a:cs typeface="Gill Sans"/>
                <a:sym typeface="Gill Sans"/>
              </a:rPr>
              <a:t>8</a:t>
            </a:r>
            <a:endParaRPr sz="1050" b="0" i="1" u="none" strike="noStrike" cap="none">
              <a:solidFill>
                <a:srgbClr val="464653"/>
              </a:solidFill>
              <a:latin typeface="Gill Sans"/>
              <a:ea typeface="Gill Sans"/>
              <a:cs typeface="Gill Sans"/>
              <a:sym typeface="Gill Sans"/>
            </a:endParaRPr>
          </a:p>
        </p:txBody>
      </p:sp>
      <p:graphicFrame>
        <p:nvGraphicFramePr>
          <p:cNvPr id="115" name="Google Shape;115;p9"/>
          <p:cNvGraphicFramePr/>
          <p:nvPr>
            <p:extLst>
              <p:ext uri="{D42A27DB-BD31-4B8C-83A1-F6EECF244321}">
                <p14:modId xmlns:p14="http://schemas.microsoft.com/office/powerpoint/2010/main" val="2383759460"/>
              </p:ext>
            </p:extLst>
          </p:nvPr>
        </p:nvGraphicFramePr>
        <p:xfrm>
          <a:off x="6116417" y="1934673"/>
          <a:ext cx="2578525" cy="1097320"/>
        </p:xfrm>
        <a:graphic>
          <a:graphicData uri="http://schemas.openxmlformats.org/drawingml/2006/table">
            <a:tbl>
              <a:tblPr bandRow="1">
                <a:tableStyleId>{3B4B98B0-60AC-42C2-AFA5-B58CD77FA1E5}</a:tableStyleId>
              </a:tblPr>
              <a:tblGrid>
                <a:gridCol w="1314450">
                  <a:extLst>
                    <a:ext uri="{9D8B030D-6E8A-4147-A177-3AD203B41FA5}">
                      <a16:colId xmlns:a16="http://schemas.microsoft.com/office/drawing/2014/main" val="20000"/>
                    </a:ext>
                  </a:extLst>
                </a:gridCol>
                <a:gridCol w="1264075">
                  <a:extLst>
                    <a:ext uri="{9D8B030D-6E8A-4147-A177-3AD203B41FA5}">
                      <a16:colId xmlns:a16="http://schemas.microsoft.com/office/drawing/2014/main" val="20001"/>
                    </a:ext>
                  </a:extLst>
                </a:gridCol>
              </a:tblGrid>
              <a:tr h="274325">
                <a:tc>
                  <a:txBody>
                    <a:bodyPr/>
                    <a:lstStyle/>
                    <a:p>
                      <a:pPr marL="0" marR="0" lvl="0" indent="0" algn="ctr" rtl="0">
                        <a:spcBef>
                          <a:spcPts val="0"/>
                        </a:spcBef>
                        <a:spcAft>
                          <a:spcPts val="0"/>
                        </a:spcAft>
                        <a:buNone/>
                      </a:pPr>
                      <a:r>
                        <a:rPr lang="en-US" sz="1200" b="1" u="none" strike="noStrike" cap="none">
                          <a:solidFill>
                            <a:schemeClr val="dk1"/>
                          </a:solidFill>
                          <a:sym typeface="Gill Sans"/>
                        </a:rPr>
                        <a:t>Ticker</a:t>
                      </a:r>
                      <a:endParaRPr b="1"/>
                    </a:p>
                  </a:txBody>
                  <a:tcPr marL="91450" marR="91450" marT="45725" marB="45725">
                    <a:lnL>
                      <a:noFill/>
                    </a:lnL>
                    <a:lnR>
                      <a:noFill/>
                    </a:lnR>
                    <a:lnT w="12700" cmpd="sng">
                      <a:noFill/>
                    </a:lnT>
                    <a:lnB>
                      <a:noFill/>
                    </a:lnB>
                    <a:lnTlToBr w="12700" cmpd="sng">
                      <a:noFill/>
                      <a:prstDash val="solid"/>
                    </a:lnTlToBr>
                    <a:lnBlToTr w="12700" cmpd="sng">
                      <a:noFill/>
                      <a:prstDash val="solid"/>
                    </a:lnBlToTr>
                    <a:solidFill>
                      <a:srgbClr val="115B8C">
                        <a:alpha val="50000"/>
                      </a:srgbClr>
                    </a:solidFill>
                  </a:tcPr>
                </a:tc>
                <a:tc>
                  <a:txBody>
                    <a:bodyPr/>
                    <a:lstStyle/>
                    <a:p>
                      <a:pPr marL="0" marR="0" lvl="0" indent="0" algn="ctr" rtl="0">
                        <a:spcBef>
                          <a:spcPts val="0"/>
                        </a:spcBef>
                        <a:spcAft>
                          <a:spcPts val="0"/>
                        </a:spcAft>
                        <a:buNone/>
                      </a:pPr>
                      <a:r>
                        <a:rPr lang="en-US" sz="1200" b="1"/>
                        <a:t>NYSE: TAC</a:t>
                      </a:r>
                      <a:endParaRPr sz="1200" b="1"/>
                    </a:p>
                  </a:txBody>
                  <a:tcPr marL="91450" marR="91450" marT="45725" marB="45725">
                    <a:lnL>
                      <a:noFill/>
                    </a:lnL>
                    <a:lnR>
                      <a:noFill/>
                    </a:lnR>
                    <a:lnT w="12700" cmpd="sng">
                      <a:noFill/>
                    </a:lnT>
                    <a:lnB>
                      <a:noFill/>
                    </a:lnB>
                    <a:lnTlToBr w="12700" cmpd="sng">
                      <a:noFill/>
                      <a:prstDash val="solid"/>
                    </a:lnTlToBr>
                    <a:lnBlToTr w="12700" cmpd="sng">
                      <a:noFill/>
                      <a:prstDash val="solid"/>
                    </a:lnBlToTr>
                    <a:solidFill>
                      <a:srgbClr val="115B8C">
                        <a:alpha val="50000"/>
                      </a:srgbClr>
                    </a:solidFill>
                  </a:tcPr>
                </a:tc>
                <a:extLst>
                  <a:ext uri="{0D108BD9-81ED-4DB2-BD59-A6C34878D82A}">
                    <a16:rowId xmlns:a16="http://schemas.microsoft.com/office/drawing/2014/main" val="10000"/>
                  </a:ext>
                </a:extLst>
              </a:tr>
              <a:tr h="274325">
                <a:tc>
                  <a:txBody>
                    <a:bodyPr/>
                    <a:lstStyle/>
                    <a:p>
                      <a:pPr marL="0" marR="0" lvl="0" indent="0" algn="ctr" rtl="0">
                        <a:spcBef>
                          <a:spcPts val="0"/>
                        </a:spcBef>
                        <a:spcAft>
                          <a:spcPts val="0"/>
                        </a:spcAft>
                        <a:buNone/>
                      </a:pPr>
                      <a:r>
                        <a:rPr lang="en-US" sz="1200" b="1" u="none" strike="noStrike" cap="none"/>
                        <a:t>Market Cap</a:t>
                      </a:r>
                      <a:endParaRPr lang="en-US" sz="1200" b="1"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1">
                          <a:sym typeface="Gill Sans"/>
                        </a:rPr>
                        <a:t>$</a:t>
                      </a:r>
                      <a:r>
                        <a:rPr lang="en-US" sz="1200" b="1"/>
                        <a:t>3.32B</a:t>
                      </a:r>
                      <a:endParaRPr lang="en-US" b="1"/>
                    </a:p>
                  </a:txBody>
                  <a:tcPr marL="91450" marR="91450"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5">
                <a:tc>
                  <a:txBody>
                    <a:bodyPr/>
                    <a:lstStyle/>
                    <a:p>
                      <a:pPr marL="0" marR="0" lvl="0" indent="0" algn="ctr" rtl="0">
                        <a:spcBef>
                          <a:spcPts val="0"/>
                        </a:spcBef>
                        <a:spcAft>
                          <a:spcPts val="0"/>
                        </a:spcAft>
                        <a:buNone/>
                      </a:pPr>
                      <a:r>
                        <a:rPr lang="en-US" sz="1200" b="1" u="none" strike="noStrike" cap="none"/>
                        <a:t>P/E Ratio</a:t>
                      </a:r>
                      <a:endParaRPr sz="1200" b="1"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1" u="none" strike="noStrike" cap="none">
                          <a:solidFill>
                            <a:schemeClr val="dk1"/>
                          </a:solidFill>
                          <a:sym typeface="Gill Sans"/>
                        </a:rPr>
                        <a:t>N/A</a:t>
                      </a:r>
                      <a:endParaRPr b="1"/>
                    </a:p>
                  </a:txBody>
                  <a:tcPr marL="91450" marR="91450" marT="45725" marB="457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5">
                <a:tc>
                  <a:txBody>
                    <a:bodyPr/>
                    <a:lstStyle/>
                    <a:p>
                      <a:pPr marL="0" marR="0" lvl="0" indent="0" algn="ctr" rtl="0">
                        <a:spcBef>
                          <a:spcPts val="0"/>
                        </a:spcBef>
                        <a:spcAft>
                          <a:spcPts val="0"/>
                        </a:spcAft>
                        <a:buNone/>
                      </a:pPr>
                      <a:r>
                        <a:rPr lang="en-US" sz="1200" b="1" u="none" strike="noStrike" cap="none"/>
                        <a:t>Beta</a:t>
                      </a:r>
                      <a:endParaRPr sz="1200" b="1"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1"/>
                        <a:t>1.37</a:t>
                      </a:r>
                      <a:endParaRPr b="1"/>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17" name="Google Shape;117;p9"/>
          <p:cNvSpPr txBox="1"/>
          <p:nvPr/>
        </p:nvSpPr>
        <p:spPr>
          <a:xfrm>
            <a:off x="6139768" y="3084232"/>
            <a:ext cx="2540542" cy="3166219"/>
          </a:xfrm>
          <a:prstGeom prst="rect">
            <a:avLst/>
          </a:prstGeom>
          <a:noFill/>
          <a:ln>
            <a:noFill/>
          </a:ln>
        </p:spPr>
        <p:txBody>
          <a:bodyPr spcFirstLastPara="1" wrap="square" lIns="91425" tIns="45700" rIns="91425" bIns="45700" anchor="t" anchorCtr="0">
            <a:noAutofit/>
          </a:bodyPr>
          <a:lstStyle/>
          <a:p>
            <a:pPr marL="171450" indent="-171450">
              <a:buSzPts val="912"/>
              <a:buFont typeface="Wingdings"/>
              <a:buChar char="Ø"/>
            </a:pPr>
            <a:r>
              <a:rPr lang="en-US" sz="1300" b="1">
                <a:ea typeface="+mn-lt"/>
                <a:cs typeface="+mn-lt"/>
                <a:sym typeface="Gill Sans"/>
              </a:rPr>
              <a:t>Operational Geography: </a:t>
            </a:r>
            <a:r>
              <a:rPr lang="en-US" sz="1300">
                <a:ea typeface="+mn-lt"/>
                <a:cs typeface="+mn-lt"/>
                <a:sym typeface="Gill Sans"/>
              </a:rPr>
              <a:t>Canada, the United States, and Australia </a:t>
            </a:r>
            <a:endParaRPr lang="en-US" sz="1300">
              <a:ea typeface="+mn-lt"/>
              <a:cs typeface="+mn-lt"/>
            </a:endParaRPr>
          </a:p>
          <a:p>
            <a:pPr marL="171450" indent="-171450">
              <a:buSzPts val="912"/>
              <a:buFont typeface="Wingdings"/>
              <a:buChar char="Ø"/>
            </a:pPr>
            <a:r>
              <a:rPr lang="en-US" sz="1300" b="1">
                <a:ea typeface="+mn-lt"/>
                <a:cs typeface="+mn-lt"/>
                <a:sym typeface="Gill Sans"/>
              </a:rPr>
              <a:t>Energy Segments: </a:t>
            </a:r>
            <a:r>
              <a:rPr lang="en-US" sz="1300">
                <a:ea typeface="+mn-lt"/>
                <a:cs typeface="+mn-lt"/>
                <a:sym typeface="Gill Sans"/>
              </a:rPr>
              <a:t>Hydro, Wind and Solar, North American Gas, Australian Gas, Alberta Thermal, and Centralia</a:t>
            </a:r>
            <a:endParaRPr lang="en-US" sz="1300">
              <a:ea typeface="+mn-lt"/>
              <a:cs typeface="+mn-lt"/>
            </a:endParaRPr>
          </a:p>
          <a:p>
            <a:pPr marL="171450" indent="-171450">
              <a:buSzPts val="912"/>
              <a:buFont typeface="Wingdings"/>
              <a:buChar char="Ø"/>
            </a:pPr>
            <a:r>
              <a:rPr lang="en-US" sz="1300" b="1">
                <a:ea typeface="+mn-lt"/>
                <a:cs typeface="+mn-lt"/>
                <a:sym typeface="Gill Sans"/>
              </a:rPr>
              <a:t>Founded</a:t>
            </a:r>
            <a:r>
              <a:rPr lang="en-US" sz="1300">
                <a:ea typeface="+mn-lt"/>
                <a:cs typeface="+mn-lt"/>
                <a:sym typeface="Gill Sans"/>
              </a:rPr>
              <a:t> 1909, headquartered in Calgary, Canada</a:t>
            </a:r>
            <a:endParaRPr lang="en-US" sz="1300">
              <a:ea typeface="+mn-lt"/>
              <a:cs typeface="+mn-lt"/>
            </a:endParaRPr>
          </a:p>
          <a:p>
            <a:pPr marL="205740" indent="-205740">
              <a:spcBef>
                <a:spcPts val="450"/>
              </a:spcBef>
              <a:buSzPts val="912"/>
              <a:buFont typeface="Wingdings" panose="05000000000000000000" pitchFamily="2" charset="2"/>
              <a:buChar char="Ø"/>
            </a:pPr>
            <a:r>
              <a:rPr lang="en-US" sz="1300">
                <a:solidFill>
                  <a:srgbClr val="115B8C"/>
                </a:solidFill>
                <a:ea typeface="+mn-lt"/>
                <a:cs typeface="+mn-lt"/>
                <a:sym typeface="Gill Sans"/>
              </a:rPr>
              <a:t>Coal and natural gas extraditing exposes TransAlta to greater cost risks and overextends their business model in terms of limiting externalities and asset management.</a:t>
            </a:r>
            <a:endParaRPr lang="en-US" sz="1300">
              <a:solidFill>
                <a:srgbClr val="115B8C"/>
              </a:solidFill>
              <a:ea typeface="+mn-lt"/>
              <a:cs typeface="+mn-lt"/>
            </a:endParaRPr>
          </a:p>
        </p:txBody>
      </p:sp>
      <p:sp>
        <p:nvSpPr>
          <p:cNvPr id="119" name="Google Shape;119;p9"/>
          <p:cNvSpPr txBox="1">
            <a:spLocks noGrp="1"/>
          </p:cNvSpPr>
          <p:nvPr>
            <p:ph type="ftr" idx="11"/>
          </p:nvPr>
        </p:nvSpPr>
        <p:spPr>
          <a:xfrm>
            <a:off x="570799" y="6373603"/>
            <a:ext cx="4882619" cy="3657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050" b="0" i="1" u="none" strike="noStrike" cap="none">
                <a:solidFill>
                  <a:srgbClr val="5E5E5E"/>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pPr>
              <a:buClr>
                <a:srgbClr val="5E5E5E"/>
              </a:buClr>
              <a:buSzPts val="1050"/>
            </a:pPr>
            <a:r>
              <a:rPr lang="en-US" sz="1050" b="0" i="1" u="none" strike="noStrike" cap="none">
                <a:solidFill>
                  <a:srgbClr val="5E5E5E"/>
                </a:solidFill>
                <a:latin typeface="+mn-lt"/>
                <a:ea typeface="Gill Sans"/>
                <a:cs typeface="Gill Sans"/>
                <a:sym typeface="Gill Sans"/>
              </a:rPr>
              <a:t>Sources: </a:t>
            </a:r>
            <a:r>
              <a:rPr lang="en-US" err="1">
                <a:latin typeface="+mn-lt"/>
              </a:rPr>
              <a:t>Stocknews</a:t>
            </a:r>
            <a:r>
              <a:rPr lang="en-US">
                <a:latin typeface="+mn-lt"/>
              </a:rPr>
              <a:t>, </a:t>
            </a:r>
            <a:r>
              <a:rPr lang="en-US" err="1">
                <a:latin typeface="+mn-lt"/>
              </a:rPr>
              <a:t>Investorplace</a:t>
            </a:r>
            <a:r>
              <a:rPr lang="en-US">
                <a:latin typeface="+mn-lt"/>
              </a:rPr>
              <a:t>, Fool, Forbes, Yahoo Finance, Macro Trends </a:t>
            </a:r>
          </a:p>
          <a:p>
            <a:pPr marL="0" marR="0" lvl="0" indent="0" algn="l" rtl="0">
              <a:lnSpc>
                <a:spcPct val="100000"/>
              </a:lnSpc>
              <a:spcBef>
                <a:spcPts val="0"/>
              </a:spcBef>
              <a:spcAft>
                <a:spcPts val="0"/>
              </a:spcAft>
              <a:buClr>
                <a:srgbClr val="5E5E5E"/>
              </a:buClr>
              <a:buSzPts val="1050"/>
              <a:buFont typeface="Gill Sans"/>
              <a:buNone/>
            </a:pPr>
            <a:endParaRPr/>
          </a:p>
        </p:txBody>
      </p:sp>
      <p:graphicFrame>
        <p:nvGraphicFramePr>
          <p:cNvPr id="120" name="Google Shape;120;p9"/>
          <p:cNvGraphicFramePr/>
          <p:nvPr>
            <p:extLst>
              <p:ext uri="{D42A27DB-BD31-4B8C-83A1-F6EECF244321}">
                <p14:modId xmlns:p14="http://schemas.microsoft.com/office/powerpoint/2010/main" val="1522787918"/>
              </p:ext>
            </p:extLst>
          </p:nvPr>
        </p:nvGraphicFramePr>
        <p:xfrm>
          <a:off x="3290856" y="1940592"/>
          <a:ext cx="2578525" cy="1097320"/>
        </p:xfrm>
        <a:graphic>
          <a:graphicData uri="http://schemas.openxmlformats.org/drawingml/2006/table">
            <a:tbl>
              <a:tblPr bandRow="1">
                <a:tableStyleId>{3B4B98B0-60AC-42C2-AFA5-B58CD77FA1E5}</a:tableStyleId>
              </a:tblPr>
              <a:tblGrid>
                <a:gridCol w="1314450">
                  <a:extLst>
                    <a:ext uri="{9D8B030D-6E8A-4147-A177-3AD203B41FA5}">
                      <a16:colId xmlns:a16="http://schemas.microsoft.com/office/drawing/2014/main" val="20000"/>
                    </a:ext>
                  </a:extLst>
                </a:gridCol>
                <a:gridCol w="1264075">
                  <a:extLst>
                    <a:ext uri="{9D8B030D-6E8A-4147-A177-3AD203B41FA5}">
                      <a16:colId xmlns:a16="http://schemas.microsoft.com/office/drawing/2014/main" val="20001"/>
                    </a:ext>
                  </a:extLst>
                </a:gridCol>
              </a:tblGrid>
              <a:tr h="274325">
                <a:tc>
                  <a:txBody>
                    <a:bodyPr/>
                    <a:lstStyle/>
                    <a:p>
                      <a:pPr marL="0" marR="0" lvl="0" indent="0" algn="ctr" rtl="0">
                        <a:spcBef>
                          <a:spcPts val="0"/>
                        </a:spcBef>
                        <a:spcAft>
                          <a:spcPts val="0"/>
                        </a:spcAft>
                        <a:buNone/>
                      </a:pPr>
                      <a:r>
                        <a:rPr lang="en-US" sz="1200" b="1" u="none" strike="noStrike" cap="none">
                          <a:solidFill>
                            <a:schemeClr val="dk1"/>
                          </a:solidFill>
                          <a:sym typeface="Gill Sans"/>
                        </a:rPr>
                        <a:t>Ticker</a:t>
                      </a:r>
                      <a:endParaRPr b="1"/>
                    </a:p>
                  </a:txBody>
                  <a:tcPr marL="91450" marR="91450" marT="45725" marB="45725">
                    <a:lnL>
                      <a:noFill/>
                    </a:lnL>
                    <a:lnR>
                      <a:noFill/>
                    </a:lnR>
                    <a:lnT w="12700" cmpd="sng">
                      <a:noFill/>
                    </a:lnT>
                    <a:lnB>
                      <a:noFill/>
                    </a:lnB>
                    <a:lnTlToBr w="12700" cmpd="sng">
                      <a:noFill/>
                      <a:prstDash val="solid"/>
                    </a:lnTlToBr>
                    <a:lnBlToTr w="12700" cmpd="sng">
                      <a:noFill/>
                      <a:prstDash val="solid"/>
                    </a:lnBlToTr>
                    <a:solidFill>
                      <a:srgbClr val="115B8C">
                        <a:alpha val="50000"/>
                      </a:srgbClr>
                    </a:solidFill>
                  </a:tcPr>
                </a:tc>
                <a:tc>
                  <a:txBody>
                    <a:bodyPr/>
                    <a:lstStyle/>
                    <a:p>
                      <a:pPr marL="0" marR="0" lvl="0" indent="0" algn="ctr" rtl="0">
                        <a:spcBef>
                          <a:spcPts val="0"/>
                        </a:spcBef>
                        <a:spcAft>
                          <a:spcPts val="0"/>
                        </a:spcAft>
                        <a:buNone/>
                      </a:pPr>
                      <a:r>
                        <a:rPr lang="en-US" sz="1200" b="1" u="none" strike="noStrike" cap="none">
                          <a:solidFill>
                            <a:schemeClr val="dk1"/>
                          </a:solidFill>
                        </a:rPr>
                        <a:t>NYSE</a:t>
                      </a:r>
                      <a:r>
                        <a:rPr lang="en-US" sz="1200" b="1" u="none" strike="noStrike" cap="none">
                          <a:solidFill>
                            <a:schemeClr val="dk1"/>
                          </a:solidFill>
                          <a:sym typeface="Gill Sans"/>
                        </a:rPr>
                        <a:t>: </a:t>
                      </a:r>
                      <a:r>
                        <a:rPr lang="en-US" sz="1200" b="1"/>
                        <a:t>NRG</a:t>
                      </a:r>
                      <a:endParaRPr b="1"/>
                    </a:p>
                  </a:txBody>
                  <a:tcPr marL="91450" marR="91450" marT="45725" marB="45725">
                    <a:lnL>
                      <a:noFill/>
                    </a:lnL>
                    <a:lnR>
                      <a:noFill/>
                    </a:lnR>
                    <a:lnT w="12700" cmpd="sng">
                      <a:noFill/>
                    </a:lnT>
                    <a:lnB>
                      <a:noFill/>
                    </a:lnB>
                    <a:lnTlToBr w="12700" cmpd="sng">
                      <a:noFill/>
                      <a:prstDash val="solid"/>
                    </a:lnTlToBr>
                    <a:lnBlToTr w="12700" cmpd="sng">
                      <a:noFill/>
                      <a:prstDash val="solid"/>
                    </a:lnBlToTr>
                    <a:solidFill>
                      <a:srgbClr val="115B8C">
                        <a:alpha val="50000"/>
                      </a:srgbClr>
                    </a:solidFill>
                  </a:tcPr>
                </a:tc>
                <a:extLst>
                  <a:ext uri="{0D108BD9-81ED-4DB2-BD59-A6C34878D82A}">
                    <a16:rowId xmlns:a16="http://schemas.microsoft.com/office/drawing/2014/main" val="10000"/>
                  </a:ext>
                </a:extLst>
              </a:tr>
              <a:tr h="274325">
                <a:tc>
                  <a:txBody>
                    <a:bodyPr/>
                    <a:lstStyle/>
                    <a:p>
                      <a:pPr marL="0" marR="0" lvl="0" indent="0" algn="ctr" rtl="0">
                        <a:spcBef>
                          <a:spcPts val="0"/>
                        </a:spcBef>
                        <a:spcAft>
                          <a:spcPts val="0"/>
                        </a:spcAft>
                        <a:buNone/>
                      </a:pPr>
                      <a:r>
                        <a:rPr lang="en-US" sz="1200" b="1" u="none" strike="noStrike" cap="none"/>
                        <a:t>Market Cap</a:t>
                      </a:r>
                      <a:endParaRPr lang="en-US" sz="1200" b="1"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1" u="none" strike="noStrike" cap="none">
                          <a:solidFill>
                            <a:schemeClr val="dk1"/>
                          </a:solidFill>
                          <a:sym typeface="Gill Sans"/>
                        </a:rPr>
                        <a:t>$</a:t>
                      </a:r>
                      <a:r>
                        <a:rPr lang="en-US" sz="1200" b="1"/>
                        <a:t>9.476</a:t>
                      </a:r>
                      <a:r>
                        <a:rPr lang="en-US" sz="1200" b="1" u="none" strike="noStrike" cap="none">
                          <a:solidFill>
                            <a:schemeClr val="dk1"/>
                          </a:solidFill>
                        </a:rPr>
                        <a:t>B</a:t>
                      </a:r>
                      <a:endParaRPr lang="en-US" b="1"/>
                    </a:p>
                  </a:txBody>
                  <a:tcPr marL="91450" marR="91450"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5">
                <a:tc>
                  <a:txBody>
                    <a:bodyPr/>
                    <a:lstStyle/>
                    <a:p>
                      <a:pPr marL="0" marR="0" lvl="0" indent="0" algn="ctr" rtl="0">
                        <a:spcBef>
                          <a:spcPts val="0"/>
                        </a:spcBef>
                        <a:spcAft>
                          <a:spcPts val="0"/>
                        </a:spcAft>
                        <a:buNone/>
                      </a:pPr>
                      <a:r>
                        <a:rPr lang="en-US" sz="1200" b="1" u="none" strike="noStrike" cap="none"/>
                        <a:t>P/E Ratio</a:t>
                      </a:r>
                      <a:endParaRPr sz="1200" b="1"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chemeClr val="dk1"/>
                        </a:buClr>
                        <a:buSzPts val="1200"/>
                        <a:buFont typeface="Gill Sans"/>
                        <a:buNone/>
                      </a:pPr>
                      <a:r>
                        <a:rPr lang="en-US" sz="1200" b="1"/>
                        <a:t>18.1</a:t>
                      </a:r>
                      <a:endParaRPr b="1"/>
                    </a:p>
                  </a:txBody>
                  <a:tcPr marL="91450" marR="91450" marT="45725" marB="45725">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4325">
                <a:tc>
                  <a:txBody>
                    <a:bodyPr/>
                    <a:lstStyle/>
                    <a:p>
                      <a:pPr marL="0" marR="0" lvl="0" indent="0" algn="ctr" rtl="0">
                        <a:spcBef>
                          <a:spcPts val="0"/>
                        </a:spcBef>
                        <a:spcAft>
                          <a:spcPts val="0"/>
                        </a:spcAft>
                        <a:buNone/>
                      </a:pPr>
                      <a:r>
                        <a:rPr lang="en-US" sz="1200" b="1" u="none" strike="noStrike" cap="none"/>
                        <a:t>Beta</a:t>
                      </a:r>
                      <a:endParaRPr sz="1200" b="1" u="none" strike="noStrike" cap="none">
                        <a:solidFill>
                          <a:schemeClr val="dk1"/>
                        </a:solidFill>
                        <a:latin typeface="Gill Sans"/>
                        <a:ea typeface="Gill Sans"/>
                        <a:cs typeface="Gill Sans"/>
                        <a:sym typeface="Gill Sans"/>
                      </a:endParaRPr>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ctr">
                        <a:lnSpc>
                          <a:spcPct val="100000"/>
                        </a:lnSpc>
                        <a:spcBef>
                          <a:spcPts val="0"/>
                        </a:spcBef>
                        <a:spcAft>
                          <a:spcPts val="0"/>
                        </a:spcAft>
                        <a:buNone/>
                      </a:pPr>
                      <a:r>
                        <a:rPr lang="en-US" sz="1200" b="1"/>
                        <a:t>0.85</a:t>
                      </a:r>
                      <a:endParaRPr b="1"/>
                    </a:p>
                  </a:txBody>
                  <a:tcPr marL="91450" marR="91450" marT="45725" marB="45725">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1" name="Google Shape;121;p9"/>
          <p:cNvSpPr txBox="1"/>
          <p:nvPr/>
        </p:nvSpPr>
        <p:spPr>
          <a:xfrm>
            <a:off x="7216600" y="94700"/>
            <a:ext cx="1447800" cy="4002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122" name="Google Shape;122;p9"/>
          <p:cNvSpPr txBox="1"/>
          <p:nvPr/>
        </p:nvSpPr>
        <p:spPr>
          <a:xfrm>
            <a:off x="7154828" y="161073"/>
            <a:ext cx="1560000" cy="940500"/>
          </a:xfrm>
          <a:prstGeom prst="rect">
            <a:avLst/>
          </a:prstGeom>
          <a:solidFill>
            <a:srgbClr val="FFFFFF"/>
          </a:solidFill>
          <a:ln>
            <a:noFill/>
          </a:ln>
        </p:spPr>
        <p:txBody>
          <a:bodyPr spcFirstLastPara="1" wrap="square" lIns="91425" tIns="91425" rIns="91425" bIns="91425" anchor="b"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130" name="Google Shape;130;p9"/>
          <p:cNvSpPr txBox="1"/>
          <p:nvPr/>
        </p:nvSpPr>
        <p:spPr>
          <a:xfrm>
            <a:off x="442561" y="632401"/>
            <a:ext cx="3570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ea typeface="Gill Sans"/>
                <a:cs typeface="Gill Sans"/>
                <a:sym typeface="Gill Sans"/>
              </a:rPr>
              <a:t>Competitive Landscape</a:t>
            </a:r>
            <a:endParaRPr sz="2400">
              <a:ea typeface="Gill Sans"/>
              <a:cs typeface="Gill Sans"/>
              <a:sym typeface="Gill Sans"/>
            </a:endParaRPr>
          </a:p>
        </p:txBody>
      </p:sp>
      <p:cxnSp>
        <p:nvCxnSpPr>
          <p:cNvPr id="3" name="Straight Connector 2">
            <a:extLst>
              <a:ext uri="{FF2B5EF4-FFF2-40B4-BE49-F238E27FC236}">
                <a16:creationId xmlns:a16="http://schemas.microsoft.com/office/drawing/2014/main" id="{9C10F2DA-41D4-4496-B7E5-6134C2EA41E1}"/>
              </a:ext>
            </a:extLst>
          </p:cNvPr>
          <p:cNvCxnSpPr/>
          <p:nvPr/>
        </p:nvCxnSpPr>
        <p:spPr>
          <a:xfrm>
            <a:off x="457200" y="1146706"/>
            <a:ext cx="6400800" cy="0"/>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27" name="Straight Connector 26">
            <a:extLst>
              <a:ext uri="{FF2B5EF4-FFF2-40B4-BE49-F238E27FC236}">
                <a16:creationId xmlns:a16="http://schemas.microsoft.com/office/drawing/2014/main" id="{B9DE4F15-B975-4905-AC24-CBA6EA584DB7}"/>
              </a:ext>
            </a:extLst>
          </p:cNvPr>
          <p:cNvCxnSpPr/>
          <p:nvPr/>
        </p:nvCxnSpPr>
        <p:spPr>
          <a:xfrm>
            <a:off x="479704" y="1143000"/>
            <a:ext cx="8207098" cy="0"/>
          </a:xfrm>
          <a:prstGeom prst="line">
            <a:avLst/>
          </a:prstGeom>
          <a:ln>
            <a:solidFill>
              <a:srgbClr val="2F7E9F"/>
            </a:solidFill>
            <a:prstDash val="dash"/>
          </a:ln>
        </p:spPr>
        <p:style>
          <a:lnRef idx="1">
            <a:schemeClr val="accent6"/>
          </a:lnRef>
          <a:fillRef idx="0">
            <a:schemeClr val="accent6"/>
          </a:fillRef>
          <a:effectRef idx="0">
            <a:schemeClr val="accent6"/>
          </a:effectRef>
          <a:fontRef idx="minor">
            <a:schemeClr val="tx1"/>
          </a:fontRef>
        </p:style>
      </p:cxnSp>
      <p:pic>
        <p:nvPicPr>
          <p:cNvPr id="2" name="Picture 3" descr="Logo&#10;&#10;Description automatically generated">
            <a:extLst>
              <a:ext uri="{FF2B5EF4-FFF2-40B4-BE49-F238E27FC236}">
                <a16:creationId xmlns:a16="http://schemas.microsoft.com/office/drawing/2014/main" id="{8025C1EA-9B6A-4D90-A19E-0E26D400D49F}"/>
              </a:ext>
            </a:extLst>
          </p:cNvPr>
          <p:cNvPicPr>
            <a:picLocks noChangeAspect="1"/>
          </p:cNvPicPr>
          <p:nvPr/>
        </p:nvPicPr>
        <p:blipFill>
          <a:blip r:embed="rId3"/>
          <a:stretch>
            <a:fillRect/>
          </a:stretch>
        </p:blipFill>
        <p:spPr>
          <a:xfrm>
            <a:off x="6424157" y="1382472"/>
            <a:ext cx="2083420" cy="527346"/>
          </a:xfrm>
          <a:prstGeom prst="rect">
            <a:avLst/>
          </a:prstGeom>
        </p:spPr>
      </p:pic>
      <p:pic>
        <p:nvPicPr>
          <p:cNvPr id="5" name="Picture 5" descr="A picture containing text, clipart&#10;&#10;Description automatically generated">
            <a:extLst>
              <a:ext uri="{FF2B5EF4-FFF2-40B4-BE49-F238E27FC236}">
                <a16:creationId xmlns:a16="http://schemas.microsoft.com/office/drawing/2014/main" id="{36B6583D-7E31-4F26-92BA-F70241AC870E}"/>
              </a:ext>
            </a:extLst>
          </p:cNvPr>
          <p:cNvPicPr>
            <a:picLocks noChangeAspect="1"/>
          </p:cNvPicPr>
          <p:nvPr/>
        </p:nvPicPr>
        <p:blipFill>
          <a:blip r:embed="rId4"/>
          <a:stretch>
            <a:fillRect/>
          </a:stretch>
        </p:blipFill>
        <p:spPr>
          <a:xfrm>
            <a:off x="1221286" y="1379689"/>
            <a:ext cx="1009579" cy="408986"/>
          </a:xfrm>
          <a:prstGeom prst="rect">
            <a:avLst/>
          </a:prstGeom>
        </p:spPr>
      </p:pic>
      <p:pic>
        <p:nvPicPr>
          <p:cNvPr id="8" name="Picture 8" descr="Logo, company name&#10;&#10;Description automatically generated">
            <a:extLst>
              <a:ext uri="{FF2B5EF4-FFF2-40B4-BE49-F238E27FC236}">
                <a16:creationId xmlns:a16="http://schemas.microsoft.com/office/drawing/2014/main" id="{9EF61936-4031-4DF3-A7A8-2F1632FC3648}"/>
              </a:ext>
            </a:extLst>
          </p:cNvPr>
          <p:cNvPicPr>
            <a:picLocks noChangeAspect="1"/>
          </p:cNvPicPr>
          <p:nvPr/>
        </p:nvPicPr>
        <p:blipFill rotWithShape="1">
          <a:blip r:embed="rId5"/>
          <a:srcRect l="4746" t="21918" r="7119" b="24528"/>
          <a:stretch/>
        </p:blipFill>
        <p:spPr>
          <a:xfrm>
            <a:off x="6257692" y="232316"/>
            <a:ext cx="2417739" cy="794756"/>
          </a:xfrm>
          <a:prstGeom prst="rect">
            <a:avLst/>
          </a:prstGeom>
        </p:spPr>
      </p:pic>
      <p:sp>
        <p:nvSpPr>
          <p:cNvPr id="20" name="Google Shape;118;p9">
            <a:extLst>
              <a:ext uri="{FF2B5EF4-FFF2-40B4-BE49-F238E27FC236}">
                <a16:creationId xmlns:a16="http://schemas.microsoft.com/office/drawing/2014/main" id="{C9A529A3-1DB7-4F2E-9E55-55B8251E6101}"/>
              </a:ext>
            </a:extLst>
          </p:cNvPr>
          <p:cNvSpPr txBox="1"/>
          <p:nvPr/>
        </p:nvSpPr>
        <p:spPr>
          <a:xfrm>
            <a:off x="452073" y="3081603"/>
            <a:ext cx="2560320" cy="3220328"/>
          </a:xfrm>
          <a:prstGeom prst="rect">
            <a:avLst/>
          </a:prstGeom>
          <a:noFill/>
          <a:ln>
            <a:noFill/>
          </a:ln>
        </p:spPr>
        <p:txBody>
          <a:bodyPr spcFirstLastPara="1" wrap="square" lIns="91425" tIns="45700" rIns="91425" bIns="45700" anchor="t" anchorCtr="0">
            <a:noAutofit/>
          </a:bodyPr>
          <a:lstStyle/>
          <a:p>
            <a:pPr marL="205740" indent="-205740">
              <a:buSzPts val="912"/>
              <a:buFont typeface="Wingdings" panose="05000000000000000000" pitchFamily="2" charset="2"/>
              <a:buChar char="Ø"/>
            </a:pPr>
            <a:r>
              <a:rPr lang="en-US" sz="1150" b="1">
                <a:ea typeface="+mn-lt"/>
                <a:cs typeface="+mn-lt"/>
              </a:rPr>
              <a:t>Utilities: </a:t>
            </a:r>
            <a:r>
              <a:rPr lang="en-US" sz="1150">
                <a:ea typeface="+mn-lt"/>
                <a:cs typeface="+mn-lt"/>
              </a:rPr>
              <a:t>Natural gas, coal, pet coke, diesel, oil, hydro, solar, wind, energy storage, biomass, and landfill gas</a:t>
            </a:r>
            <a:endParaRPr lang="en-US" sz="1150"/>
          </a:p>
          <a:p>
            <a:pPr marL="205740" indent="-205740">
              <a:buSzPts val="912"/>
              <a:buFont typeface="Wingdings" panose="05000000000000000000" pitchFamily="2" charset="2"/>
              <a:buChar char="Ø"/>
            </a:pPr>
            <a:r>
              <a:rPr lang="en-US" sz="1150" b="1">
                <a:ea typeface="+mn-lt"/>
                <a:cs typeface="+mn-lt"/>
              </a:rPr>
              <a:t>Generative Power:</a:t>
            </a:r>
            <a:r>
              <a:rPr lang="en-US" sz="1150">
                <a:ea typeface="+mn-lt"/>
                <a:cs typeface="+mn-lt"/>
              </a:rPr>
              <a:t> 30,308 MW It has operations in the United States and internationally</a:t>
            </a:r>
          </a:p>
          <a:p>
            <a:pPr marL="205740" indent="-205740">
              <a:buSzPts val="912"/>
              <a:buFont typeface="Wingdings" panose="05000000000000000000" pitchFamily="2" charset="2"/>
              <a:buChar char="Ø"/>
            </a:pPr>
            <a:r>
              <a:rPr lang="en-US" sz="1150" b="1">
                <a:ea typeface="+mn-lt"/>
                <a:cs typeface="+mn-lt"/>
              </a:rPr>
              <a:t>Incorporated </a:t>
            </a:r>
            <a:r>
              <a:rPr lang="en-US" sz="1150">
                <a:ea typeface="+mn-lt"/>
                <a:cs typeface="+mn-lt"/>
              </a:rPr>
              <a:t>1981, headquartered in Arlington, Virginia</a:t>
            </a:r>
            <a:endParaRPr lang="en-US" sz="1150"/>
          </a:p>
          <a:p>
            <a:pPr marL="205740" indent="-205740">
              <a:spcBef>
                <a:spcPts val="450"/>
              </a:spcBef>
              <a:buSzPts val="912"/>
              <a:buFont typeface="Wingdings" panose="05000000000000000000" pitchFamily="2" charset="2"/>
              <a:buChar char="Ø"/>
            </a:pPr>
            <a:r>
              <a:rPr lang="en-US" sz="1150">
                <a:solidFill>
                  <a:srgbClr val="115B8C"/>
                </a:solidFill>
              </a:rPr>
              <a:t>Currently holds $18.8 B in debt and has for almost 10 years with little to no reduction. Given that it is currently shifting focus towards its renewable system operations given market focus, this could negatively impact their cash flow which manages their debt.</a:t>
            </a:r>
          </a:p>
          <a:p>
            <a:pPr marL="205740" indent="-147320">
              <a:spcBef>
                <a:spcPts val="450"/>
              </a:spcBef>
              <a:buClr>
                <a:srgbClr val="005FA4"/>
              </a:buClr>
              <a:buSzPts val="912"/>
              <a:buFont typeface="Noto Sans Symbols"/>
            </a:pPr>
            <a:endParaRPr lang="en-US" sz="1200" i="0" u="none" strike="noStrike" cap="none">
              <a:solidFill>
                <a:srgbClr val="000000"/>
              </a:solidFill>
              <a:ea typeface="Gill Sans"/>
              <a:cs typeface="Gill Sans"/>
            </a:endParaRPr>
          </a:p>
        </p:txBody>
      </p:sp>
      <p:sp>
        <p:nvSpPr>
          <p:cNvPr id="22" name="Google Shape;118;p9">
            <a:extLst>
              <a:ext uri="{FF2B5EF4-FFF2-40B4-BE49-F238E27FC236}">
                <a16:creationId xmlns:a16="http://schemas.microsoft.com/office/drawing/2014/main" id="{379C30EA-C2B3-4382-8590-59432A22E21F}"/>
              </a:ext>
            </a:extLst>
          </p:cNvPr>
          <p:cNvSpPr txBox="1"/>
          <p:nvPr/>
        </p:nvSpPr>
        <p:spPr>
          <a:xfrm>
            <a:off x="3288304" y="3081603"/>
            <a:ext cx="2560320" cy="3220328"/>
          </a:xfrm>
          <a:prstGeom prst="rect">
            <a:avLst/>
          </a:prstGeom>
          <a:noFill/>
          <a:ln>
            <a:noFill/>
          </a:ln>
        </p:spPr>
        <p:txBody>
          <a:bodyPr spcFirstLastPara="1" wrap="square" lIns="91425" tIns="45700" rIns="91425" bIns="45700" anchor="t" anchorCtr="0">
            <a:noAutofit/>
          </a:bodyPr>
          <a:lstStyle/>
          <a:p>
            <a:pPr marL="205740" indent="-205740">
              <a:buSzPts val="912"/>
              <a:buFont typeface="Wingdings" panose="05000000000000000000" pitchFamily="2" charset="2"/>
              <a:buChar char="Ø"/>
            </a:pPr>
            <a:r>
              <a:rPr lang="en-US" sz="1150" b="1">
                <a:ea typeface="+mn-lt"/>
                <a:cs typeface="+mn-lt"/>
              </a:rPr>
              <a:t>Operational Consumer Count: </a:t>
            </a:r>
            <a:r>
              <a:rPr lang="en-US" sz="1150">
                <a:ea typeface="+mn-lt"/>
                <a:cs typeface="+mn-lt"/>
              </a:rPr>
              <a:t>3.6 million residential, industrial, and commercial sectors</a:t>
            </a:r>
            <a:endParaRPr lang="en-US" sz="1150"/>
          </a:p>
          <a:p>
            <a:pPr marL="205740" indent="-205740">
              <a:buSzPts val="912"/>
              <a:buFont typeface="Wingdings" panose="05000000000000000000" pitchFamily="2" charset="2"/>
              <a:buChar char="Ø"/>
            </a:pPr>
            <a:r>
              <a:rPr lang="en-US" sz="1150" b="1">
                <a:ea typeface="+mn-lt"/>
                <a:cs typeface="+mn-lt"/>
              </a:rPr>
              <a:t>Electricity Production Segments:</a:t>
            </a:r>
            <a:r>
              <a:rPr lang="en-US" sz="1150">
                <a:ea typeface="+mn-lt"/>
                <a:cs typeface="+mn-lt"/>
              </a:rPr>
              <a:t> Natural gas, coal, oil, solar, nuclear, and battery storage</a:t>
            </a:r>
          </a:p>
          <a:p>
            <a:pPr marL="205740" indent="-205740">
              <a:buSzPts val="912"/>
              <a:buFont typeface="Wingdings" panose="05000000000000000000" pitchFamily="2" charset="2"/>
              <a:buChar char="Ø"/>
            </a:pPr>
            <a:r>
              <a:rPr lang="en-US" sz="1150" b="1">
                <a:ea typeface="+mn-lt"/>
                <a:cs typeface="+mn-lt"/>
              </a:rPr>
              <a:t>Generative Power: </a:t>
            </a:r>
            <a:r>
              <a:rPr lang="en-US" sz="1150">
                <a:ea typeface="+mn-lt"/>
                <a:cs typeface="+mn-lt"/>
              </a:rPr>
              <a:t>23,000 MW of capacity at 33 plants</a:t>
            </a:r>
          </a:p>
          <a:p>
            <a:pPr marL="205740" indent="-205740">
              <a:spcBef>
                <a:spcPts val="450"/>
              </a:spcBef>
              <a:buSzPts val="912"/>
              <a:buFont typeface="Wingdings" panose="05000000000000000000" pitchFamily="2" charset="2"/>
              <a:buChar char="Ø"/>
            </a:pPr>
            <a:r>
              <a:rPr lang="en-US" sz="1150">
                <a:solidFill>
                  <a:srgbClr val="115B8C"/>
                </a:solidFill>
                <a:ea typeface="+mn-lt"/>
                <a:cs typeface="+mn-lt"/>
              </a:rPr>
              <a:t>NRG Energy Inc. expects to record a $750 million loss because of the cold snap in Texas and resulted in sweeping blackouts. NRG CEO commented that the company is still unable to provide financial guidance due to the "unprecedented" nature of the event.</a:t>
            </a:r>
          </a:p>
          <a:p>
            <a:pPr marL="205740" indent="-147320">
              <a:spcBef>
                <a:spcPts val="450"/>
              </a:spcBef>
              <a:buClr>
                <a:srgbClr val="005FA4"/>
              </a:buClr>
              <a:buSzPts val="912"/>
              <a:buFont typeface="Noto Sans Symbols"/>
            </a:pPr>
            <a:endParaRPr lang="en-US" sz="1200" i="0" u="none" strike="noStrike" cap="none">
              <a:solidFill>
                <a:srgbClr val="000000"/>
              </a:solidFill>
              <a:ea typeface="Gill Sans"/>
              <a:cs typeface="Gill Sans"/>
            </a:endParaRPr>
          </a:p>
        </p:txBody>
      </p:sp>
      <p:pic>
        <p:nvPicPr>
          <p:cNvPr id="4" name="Picture 5" descr="Logo&#10;&#10;Description automatically generated">
            <a:extLst>
              <a:ext uri="{FF2B5EF4-FFF2-40B4-BE49-F238E27FC236}">
                <a16:creationId xmlns:a16="http://schemas.microsoft.com/office/drawing/2014/main" id="{6AF052F5-8879-4185-BDD5-C14B1F3EBFA9}"/>
              </a:ext>
            </a:extLst>
          </p:cNvPr>
          <p:cNvPicPr>
            <a:picLocks noChangeAspect="1"/>
          </p:cNvPicPr>
          <p:nvPr/>
        </p:nvPicPr>
        <p:blipFill>
          <a:blip r:embed="rId6"/>
          <a:stretch>
            <a:fillRect/>
          </a:stretch>
        </p:blipFill>
        <p:spPr>
          <a:xfrm>
            <a:off x="3897350" y="1194203"/>
            <a:ext cx="1340006" cy="715351"/>
          </a:xfrm>
          <a:prstGeom prst="rect">
            <a:avLst/>
          </a:prstGeom>
        </p:spPr>
      </p:pic>
    </p:spTree>
    <p:extLst>
      <p:ext uri="{BB962C8B-B14F-4D97-AF65-F5344CB8AC3E}">
        <p14:creationId xmlns:p14="http://schemas.microsoft.com/office/powerpoint/2010/main" val="1262386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14</Slides>
  <Notes>13</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1_Origin</vt:lpstr>
      <vt:lpstr>Office Theme</vt:lpstr>
      <vt:lpstr>Current:  $40.02 Target Price $48.55 (+21%) Time Horizon: 18-24 months</vt:lpstr>
      <vt:lpstr>Company Overview</vt:lpstr>
      <vt:lpstr>Financial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2021-04-05T21:03:31Z</dcterms:created>
  <dcterms:modified xsi:type="dcterms:W3CDTF">2021-04-21T18:54:00Z</dcterms:modified>
</cp:coreProperties>
</file>