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9"/>
  </p:notesMasterIdLst>
  <p:handoutMasterIdLst>
    <p:handoutMasterId r:id="rId20"/>
  </p:handoutMasterIdLst>
  <p:sldIdLst>
    <p:sldId id="2259" r:id="rId2"/>
    <p:sldId id="2260" r:id="rId3"/>
    <p:sldId id="256" r:id="rId4"/>
    <p:sldId id="1043" r:id="rId5"/>
    <p:sldId id="2263" r:id="rId6"/>
    <p:sldId id="1039" r:id="rId7"/>
    <p:sldId id="1040" r:id="rId8"/>
    <p:sldId id="1041" r:id="rId9"/>
    <p:sldId id="1042" r:id="rId10"/>
    <p:sldId id="2262" r:id="rId11"/>
    <p:sldId id="1044" r:id="rId12"/>
    <p:sldId id="1036" r:id="rId13"/>
    <p:sldId id="2266" r:id="rId14"/>
    <p:sldId id="2264" r:id="rId15"/>
    <p:sldId id="2267" r:id="rId16"/>
    <p:sldId id="1037" r:id="rId17"/>
    <p:sldId id="1038" r:id="rId18"/>
  </p:sldIdLst>
  <p:sldSz cx="9144000" cy="6858000" type="letter"/>
  <p:notesSz cx="6950075" cy="9236075"/>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28" userDrawn="1">
          <p15:clr>
            <a:srgbClr val="A4A3A4"/>
          </p15:clr>
        </p15:guide>
        <p15:guide id="4" pos="5418">
          <p15:clr>
            <a:srgbClr val="A4A3A4"/>
          </p15:clr>
        </p15:guide>
        <p15:guide id="5" pos="1266">
          <p15:clr>
            <a:srgbClr val="A4A3A4"/>
          </p15:clr>
        </p15:guide>
        <p15:guide id="6" orient="horz" pos="3945">
          <p15:clr>
            <a:srgbClr val="A4A3A4"/>
          </p15:clr>
        </p15:guide>
        <p15:guide id="7" orient="horz" pos="144">
          <p15:clr>
            <a:srgbClr val="A4A3A4"/>
          </p15:clr>
        </p15:guide>
        <p15:guide id="8" orient="horz" pos="2080">
          <p15:clr>
            <a:srgbClr val="A4A3A4"/>
          </p15:clr>
        </p15:guide>
        <p15:guide id="9" pos="5665">
          <p15:clr>
            <a:srgbClr val="A4A3A4"/>
          </p15:clr>
        </p15:guide>
        <p15:guide id="10" pos="5405">
          <p15:clr>
            <a:srgbClr val="A4A3A4"/>
          </p15:clr>
        </p15:guide>
        <p15:guide id="11" pos="144" userDrawn="1">
          <p15:clr>
            <a:srgbClr val="A4A3A4"/>
          </p15:clr>
        </p15:guide>
        <p15:guide id="12" orient="horz" pos="2844">
          <p15:clr>
            <a:srgbClr val="A4A3A4"/>
          </p15:clr>
        </p15:guide>
        <p15:guide id="13" orient="horz" pos="2764">
          <p15:clr>
            <a:srgbClr val="A4A3A4"/>
          </p15:clr>
        </p15:guide>
      </p15:sldGuideLst>
    </p:ext>
    <p:ext uri="{2D200454-40CA-4A62-9FC3-DE9A4176ACB9}">
      <p15:notesGuideLst xmlns:p15="http://schemas.microsoft.com/office/powerpoint/2012/main">
        <p15:guide id="1" orient="horz" pos="2885" userDrawn="1">
          <p15:clr>
            <a:srgbClr val="A4A3A4"/>
          </p15:clr>
        </p15:guide>
        <p15:guide id="2" pos="2165" userDrawn="1">
          <p15:clr>
            <a:srgbClr val="A4A3A4"/>
          </p15:clr>
        </p15:guide>
        <p15:guide id="3" orient="horz" pos="2909" userDrawn="1">
          <p15:clr>
            <a:srgbClr val="A4A3A4"/>
          </p15:clr>
        </p15:guide>
        <p15:guide id="4"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652"/>
    <a:srgbClr val="999999"/>
    <a:srgbClr val="6C6C6B"/>
    <a:srgbClr val="0C2652"/>
    <a:srgbClr val="000000"/>
    <a:srgbClr val="D9D9D9"/>
    <a:srgbClr val="339966"/>
    <a:srgbClr val="82B3DB"/>
    <a:srgbClr val="062A5E"/>
    <a:srgbClr val="6AC9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E3D35-8BF8-4ACE-98B1-4E337D3F444E}" v="234" dt="2022-05-20T23:36:48.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0" autoAdjust="0"/>
    <p:restoredTop sz="90526" autoAdjust="0"/>
  </p:normalViewPr>
  <p:slideViewPr>
    <p:cSldViewPr snapToGrid="0" snapToObjects="1">
      <p:cViewPr varScale="1">
        <p:scale>
          <a:sx n="68" d="100"/>
          <a:sy n="68" d="100"/>
        </p:scale>
        <p:origin x="38" y="77"/>
      </p:cViewPr>
      <p:guideLst>
        <p:guide orient="horz" pos="2160"/>
        <p:guide pos="2880"/>
        <p:guide orient="horz" pos="528"/>
        <p:guide pos="5418"/>
        <p:guide pos="1266"/>
        <p:guide orient="horz" pos="3945"/>
        <p:guide orient="horz" pos="144"/>
        <p:guide orient="horz" pos="2080"/>
        <p:guide pos="5665"/>
        <p:guide pos="5405"/>
        <p:guide pos="144"/>
        <p:guide orient="horz" pos="2844"/>
        <p:guide orient="horz" pos="2764"/>
      </p:guideLst>
    </p:cSldViewPr>
  </p:slideViewPr>
  <p:outlineViewPr>
    <p:cViewPr>
      <p:scale>
        <a:sx n="33" d="100"/>
        <a:sy n="33" d="100"/>
      </p:scale>
      <p:origin x="0" y="354"/>
    </p:cViewPr>
  </p:outlineViewPr>
  <p:notesTextViewPr>
    <p:cViewPr>
      <p:scale>
        <a:sx n="1" d="1"/>
        <a:sy n="1" d="1"/>
      </p:scale>
      <p:origin x="0" y="0"/>
    </p:cViewPr>
  </p:notesTextViewPr>
  <p:sorterViewPr>
    <p:cViewPr>
      <p:scale>
        <a:sx n="50" d="100"/>
        <a:sy n="50" d="100"/>
      </p:scale>
      <p:origin x="0" y="0"/>
    </p:cViewPr>
  </p:sorterViewPr>
  <p:notesViewPr>
    <p:cSldViewPr snapToGrid="0" snapToObjects="1" showGuides="1">
      <p:cViewPr varScale="1">
        <p:scale>
          <a:sx n="85" d="100"/>
          <a:sy n="85" d="100"/>
        </p:scale>
        <p:origin x="2988" y="108"/>
      </p:cViewPr>
      <p:guideLst>
        <p:guide orient="horz" pos="2885"/>
        <p:guide pos="2165"/>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Webber" userId="651773aa72c33786" providerId="LiveId" clId="{377E3D35-8BF8-4ACE-98B1-4E337D3F444E}"/>
    <pc:docChg chg="undo redo custSel addSld delSld modSld sldOrd modMainMaster">
      <pc:chgData name="Duncan Webber" userId="651773aa72c33786" providerId="LiveId" clId="{377E3D35-8BF8-4ACE-98B1-4E337D3F444E}" dt="2022-05-20T23:36:48.173" v="2228"/>
      <pc:docMkLst>
        <pc:docMk/>
      </pc:docMkLst>
      <pc:sldChg chg="addSp delSp modSp mod">
        <pc:chgData name="Duncan Webber" userId="651773aa72c33786" providerId="LiveId" clId="{377E3D35-8BF8-4ACE-98B1-4E337D3F444E}" dt="2022-05-12T22:28:52.315" v="1709" actId="14100"/>
        <pc:sldMkLst>
          <pc:docMk/>
          <pc:sldMk cId="659268754" sldId="256"/>
        </pc:sldMkLst>
        <pc:spChg chg="mod">
          <ac:chgData name="Duncan Webber" userId="651773aa72c33786" providerId="LiveId" clId="{377E3D35-8BF8-4ACE-98B1-4E337D3F444E}" dt="2022-05-12T22:14:55.208" v="1625" actId="1035"/>
          <ac:spMkLst>
            <pc:docMk/>
            <pc:sldMk cId="659268754" sldId="256"/>
            <ac:spMk id="13" creationId="{51800CD6-CC13-E74D-9BB8-B42BFF747C64}"/>
          </ac:spMkLst>
        </pc:spChg>
        <pc:spChg chg="mod">
          <ac:chgData name="Duncan Webber" userId="651773aa72c33786" providerId="LiveId" clId="{377E3D35-8BF8-4ACE-98B1-4E337D3F444E}" dt="2022-05-12T21:58:58.039" v="1352" actId="554"/>
          <ac:spMkLst>
            <pc:docMk/>
            <pc:sldMk cId="659268754" sldId="256"/>
            <ac:spMk id="14" creationId="{2BF3FD47-60D4-0640-8375-15724F0E31EC}"/>
          </ac:spMkLst>
        </pc:spChg>
        <pc:spChg chg="mod">
          <ac:chgData name="Duncan Webber" userId="651773aa72c33786" providerId="LiveId" clId="{377E3D35-8BF8-4ACE-98B1-4E337D3F444E}" dt="2022-05-12T22:15:07.915" v="1627" actId="115"/>
          <ac:spMkLst>
            <pc:docMk/>
            <pc:sldMk cId="659268754" sldId="256"/>
            <ac:spMk id="15" creationId="{6B14BB0C-8B70-9C4A-934E-2530A3A41804}"/>
          </ac:spMkLst>
        </pc:spChg>
        <pc:spChg chg="mod">
          <ac:chgData name="Duncan Webber" userId="651773aa72c33786" providerId="LiveId" clId="{377E3D35-8BF8-4ACE-98B1-4E337D3F444E}" dt="2022-05-12T22:08:55.384" v="1551" actId="164"/>
          <ac:spMkLst>
            <pc:docMk/>
            <pc:sldMk cId="659268754" sldId="256"/>
            <ac:spMk id="26" creationId="{5A8A476A-9C1B-924A-9E58-E56A886F0140}"/>
          </ac:spMkLst>
        </pc:spChg>
        <pc:spChg chg="mod">
          <ac:chgData name="Duncan Webber" userId="651773aa72c33786" providerId="LiveId" clId="{377E3D35-8BF8-4ACE-98B1-4E337D3F444E}" dt="2022-05-12T22:08:47.645" v="1546" actId="465"/>
          <ac:spMkLst>
            <pc:docMk/>
            <pc:sldMk cId="659268754" sldId="256"/>
            <ac:spMk id="33" creationId="{7B691C5B-63E3-BE47-BCF0-09A39C1CDBC9}"/>
          </ac:spMkLst>
        </pc:spChg>
        <pc:spChg chg="mod">
          <ac:chgData name="Duncan Webber" userId="651773aa72c33786" providerId="LiveId" clId="{377E3D35-8BF8-4ACE-98B1-4E337D3F444E}" dt="2022-05-12T22:03:40.441" v="1472" actId="12789"/>
          <ac:spMkLst>
            <pc:docMk/>
            <pc:sldMk cId="659268754" sldId="256"/>
            <ac:spMk id="34" creationId="{0B5258FC-A80E-F54E-88DE-32935E9968DF}"/>
          </ac:spMkLst>
        </pc:spChg>
        <pc:spChg chg="mod">
          <ac:chgData name="Duncan Webber" userId="651773aa72c33786" providerId="LiveId" clId="{377E3D35-8BF8-4ACE-98B1-4E337D3F444E}" dt="2022-05-12T22:04:44.902" v="1475" actId="12789"/>
          <ac:spMkLst>
            <pc:docMk/>
            <pc:sldMk cId="659268754" sldId="256"/>
            <ac:spMk id="36" creationId="{1911B05A-D50B-7948-8F14-3D68979151B6}"/>
          </ac:spMkLst>
        </pc:spChg>
        <pc:spChg chg="add mod">
          <ac:chgData name="Duncan Webber" userId="651773aa72c33786" providerId="LiveId" clId="{377E3D35-8BF8-4ACE-98B1-4E337D3F444E}" dt="2022-05-12T22:28:05.811" v="1708" actId="20577"/>
          <ac:spMkLst>
            <pc:docMk/>
            <pc:sldMk cId="659268754" sldId="256"/>
            <ac:spMk id="37" creationId="{F71D98A3-34E2-F010-55F6-ADC8035C6029}"/>
          </ac:spMkLst>
        </pc:spChg>
        <pc:spChg chg="mod">
          <ac:chgData name="Duncan Webber" userId="651773aa72c33786" providerId="LiveId" clId="{377E3D35-8BF8-4ACE-98B1-4E337D3F444E}" dt="2022-05-12T22:08:47.645" v="1546" actId="465"/>
          <ac:spMkLst>
            <pc:docMk/>
            <pc:sldMk cId="659268754" sldId="256"/>
            <ac:spMk id="41" creationId="{72F20B9B-439A-EA4D-975D-4F8ADD2B6780}"/>
          </ac:spMkLst>
        </pc:spChg>
        <pc:spChg chg="mod">
          <ac:chgData name="Duncan Webber" userId="651773aa72c33786" providerId="LiveId" clId="{377E3D35-8BF8-4ACE-98B1-4E337D3F444E}" dt="2022-05-12T22:03:27.244" v="1469" actId="1037"/>
          <ac:spMkLst>
            <pc:docMk/>
            <pc:sldMk cId="659268754" sldId="256"/>
            <ac:spMk id="42" creationId="{B5D9E2C1-488E-DE44-8EB0-131BBD85E10D}"/>
          </ac:spMkLst>
        </pc:spChg>
        <pc:spChg chg="mod">
          <ac:chgData name="Duncan Webber" userId="651773aa72c33786" providerId="LiveId" clId="{377E3D35-8BF8-4ACE-98B1-4E337D3F444E}" dt="2022-05-12T22:05:20.754" v="1520" actId="555"/>
          <ac:spMkLst>
            <pc:docMk/>
            <pc:sldMk cId="659268754" sldId="256"/>
            <ac:spMk id="43" creationId="{BA3C6056-DBE7-DB47-A07A-150A5FD543FE}"/>
          </ac:spMkLst>
        </pc:spChg>
        <pc:spChg chg="mod">
          <ac:chgData name="Duncan Webber" userId="651773aa72c33786" providerId="LiveId" clId="{377E3D35-8BF8-4ACE-98B1-4E337D3F444E}" dt="2022-05-12T22:00:09.857" v="1414" actId="1035"/>
          <ac:spMkLst>
            <pc:docMk/>
            <pc:sldMk cId="659268754" sldId="256"/>
            <ac:spMk id="44" creationId="{8254C04F-BDFD-A34E-9ACC-594849E12492}"/>
          </ac:spMkLst>
        </pc:spChg>
        <pc:spChg chg="mod">
          <ac:chgData name="Duncan Webber" userId="651773aa72c33786" providerId="LiveId" clId="{377E3D35-8BF8-4ACE-98B1-4E337D3F444E}" dt="2022-05-12T22:05:35.256" v="1522" actId="465"/>
          <ac:spMkLst>
            <pc:docMk/>
            <pc:sldMk cId="659268754" sldId="256"/>
            <ac:spMk id="47" creationId="{ABB4C93C-3FB5-834E-862D-0492B9E15709}"/>
          </ac:spMkLst>
        </pc:spChg>
        <pc:spChg chg="mod">
          <ac:chgData name="Duncan Webber" userId="651773aa72c33786" providerId="LiveId" clId="{377E3D35-8BF8-4ACE-98B1-4E337D3F444E}" dt="2022-05-12T22:05:35.256" v="1522" actId="465"/>
          <ac:spMkLst>
            <pc:docMk/>
            <pc:sldMk cId="659268754" sldId="256"/>
            <ac:spMk id="48" creationId="{E2442329-9585-8643-A05B-DEF8FF0584D6}"/>
          </ac:spMkLst>
        </pc:spChg>
        <pc:grpChg chg="add mod">
          <ac:chgData name="Duncan Webber" userId="651773aa72c33786" providerId="LiveId" clId="{377E3D35-8BF8-4ACE-98B1-4E337D3F444E}" dt="2022-05-12T22:08:59.102" v="1561" actId="1036"/>
          <ac:grpSpMkLst>
            <pc:docMk/>
            <pc:sldMk cId="659268754" sldId="256"/>
            <ac:grpSpMk id="8" creationId="{4B4BCDA6-F7FD-DE98-5A24-6288DD987590}"/>
          </ac:grpSpMkLst>
        </pc:grpChg>
        <pc:grpChg chg="add mod">
          <ac:chgData name="Duncan Webber" userId="651773aa72c33786" providerId="LiveId" clId="{377E3D35-8BF8-4ACE-98B1-4E337D3F444E}" dt="2022-05-12T22:15:21.485" v="1628" actId="555"/>
          <ac:grpSpMkLst>
            <pc:docMk/>
            <pc:sldMk cId="659268754" sldId="256"/>
            <ac:grpSpMk id="12" creationId="{D25C2B1B-2343-5F27-F966-B94FE9CA6D31}"/>
          </ac:grpSpMkLst>
        </pc:grpChg>
        <pc:picChg chg="add mod">
          <ac:chgData name="Duncan Webber" userId="651773aa72c33786" providerId="LiveId" clId="{377E3D35-8BF8-4ACE-98B1-4E337D3F444E}" dt="2022-05-12T22:14:42.389" v="1607" actId="1076"/>
          <ac:picMkLst>
            <pc:docMk/>
            <pc:sldMk cId="659268754" sldId="256"/>
            <ac:picMk id="3" creationId="{737A0DA1-6106-2194-D208-F95C67E35621}"/>
          </ac:picMkLst>
        </pc:picChg>
        <pc:picChg chg="add mod modCrop">
          <ac:chgData name="Duncan Webber" userId="651773aa72c33786" providerId="LiveId" clId="{377E3D35-8BF8-4ACE-98B1-4E337D3F444E}" dt="2022-05-12T21:59:31.049" v="1385" actId="12788"/>
          <ac:picMkLst>
            <pc:docMk/>
            <pc:sldMk cId="659268754" sldId="256"/>
            <ac:picMk id="5" creationId="{90F60CB1-EDD3-BBCE-A805-E1BEB9B5E20C}"/>
          </ac:picMkLst>
        </pc:picChg>
        <pc:picChg chg="add mod">
          <ac:chgData name="Duncan Webber" userId="651773aa72c33786" providerId="LiveId" clId="{377E3D35-8BF8-4ACE-98B1-4E337D3F444E}" dt="2022-05-12T21:59:31.049" v="1385" actId="12788"/>
          <ac:picMkLst>
            <pc:docMk/>
            <pc:sldMk cId="659268754" sldId="256"/>
            <ac:picMk id="7" creationId="{611C6560-60D2-17C3-A28F-4C3B17C55702}"/>
          </ac:picMkLst>
        </pc:picChg>
        <pc:picChg chg="del">
          <ac:chgData name="Duncan Webber" userId="651773aa72c33786" providerId="LiveId" clId="{377E3D35-8BF8-4ACE-98B1-4E337D3F444E}" dt="2022-05-12T21:40:46.157" v="1189" actId="478"/>
          <ac:picMkLst>
            <pc:docMk/>
            <pc:sldMk cId="659268754" sldId="256"/>
            <ac:picMk id="24" creationId="{63DB9DC2-7507-864C-A1B6-43C6361C673D}"/>
          </ac:picMkLst>
        </pc:picChg>
        <pc:picChg chg="add mod">
          <ac:chgData name="Duncan Webber" userId="651773aa72c33786" providerId="LiveId" clId="{377E3D35-8BF8-4ACE-98B1-4E337D3F444E}" dt="2022-05-12T22:00:50.483" v="1415" actId="553"/>
          <ac:picMkLst>
            <pc:docMk/>
            <pc:sldMk cId="659268754" sldId="256"/>
            <ac:picMk id="1026" creationId="{AE29E205-BF41-8160-4D3A-C614C20CC859}"/>
          </ac:picMkLst>
        </pc:picChg>
        <pc:picChg chg="add del mod">
          <ac:chgData name="Duncan Webber" userId="651773aa72c33786" providerId="LiveId" clId="{377E3D35-8BF8-4ACE-98B1-4E337D3F444E}" dt="2022-05-12T21:52:55.824" v="1266" actId="478"/>
          <ac:picMkLst>
            <pc:docMk/>
            <pc:sldMk cId="659268754" sldId="256"/>
            <ac:picMk id="1028" creationId="{ECC2F19E-4E6D-476C-30FF-7309BA11F8E5}"/>
          </ac:picMkLst>
        </pc:picChg>
        <pc:picChg chg="add mod">
          <ac:chgData name="Duncan Webber" userId="651773aa72c33786" providerId="LiveId" clId="{377E3D35-8BF8-4ACE-98B1-4E337D3F444E}" dt="2022-05-12T21:59:36.426" v="1386" actId="552"/>
          <ac:picMkLst>
            <pc:docMk/>
            <pc:sldMk cId="659268754" sldId="256"/>
            <ac:picMk id="1030" creationId="{D3F266F9-F62D-8306-7176-19A609DEF3AE}"/>
          </ac:picMkLst>
        </pc:picChg>
        <pc:picChg chg="add mod">
          <ac:chgData name="Duncan Webber" userId="651773aa72c33786" providerId="LiveId" clId="{377E3D35-8BF8-4ACE-98B1-4E337D3F444E}" dt="2022-05-12T22:00:50.483" v="1415" actId="553"/>
          <ac:picMkLst>
            <pc:docMk/>
            <pc:sldMk cId="659268754" sldId="256"/>
            <ac:picMk id="1032" creationId="{62F04602-2970-8423-CD1B-92B24408C14E}"/>
          </ac:picMkLst>
        </pc:picChg>
        <pc:picChg chg="add del mod">
          <ac:chgData name="Duncan Webber" userId="651773aa72c33786" providerId="LiveId" clId="{377E3D35-8BF8-4ACE-98B1-4E337D3F444E}" dt="2022-05-12T21:54:33.916" v="1271" actId="478"/>
          <ac:picMkLst>
            <pc:docMk/>
            <pc:sldMk cId="659268754" sldId="256"/>
            <ac:picMk id="1034" creationId="{D42FE72B-4F43-934C-5F3E-DF0DF3E5904A}"/>
          </ac:picMkLst>
        </pc:picChg>
        <pc:picChg chg="add del">
          <ac:chgData name="Duncan Webber" userId="651773aa72c33786" providerId="LiveId" clId="{377E3D35-8BF8-4ACE-98B1-4E337D3F444E}" dt="2022-05-12T21:54:36.383" v="1273" actId="478"/>
          <ac:picMkLst>
            <pc:docMk/>
            <pc:sldMk cId="659268754" sldId="256"/>
            <ac:picMk id="1036" creationId="{30AF818D-0FD8-971D-28A9-5662AF551F12}"/>
          </ac:picMkLst>
        </pc:picChg>
        <pc:cxnChg chg="mod">
          <ac:chgData name="Duncan Webber" userId="651773aa72c33786" providerId="LiveId" clId="{377E3D35-8BF8-4ACE-98B1-4E337D3F444E}" dt="2022-05-12T22:15:21.485" v="1628" actId="555"/>
          <ac:cxnSpMkLst>
            <pc:docMk/>
            <pc:sldMk cId="659268754" sldId="256"/>
            <ac:cxnSpMk id="11" creationId="{ACDEF772-6AA8-F843-9478-5F0424F5F888}"/>
          </ac:cxnSpMkLst>
        </pc:cxnChg>
        <pc:cxnChg chg="mod">
          <ac:chgData name="Duncan Webber" userId="651773aa72c33786" providerId="LiveId" clId="{377E3D35-8BF8-4ACE-98B1-4E337D3F444E}" dt="2022-05-12T22:13:54.135" v="1605" actId="164"/>
          <ac:cxnSpMkLst>
            <pc:docMk/>
            <pc:sldMk cId="659268754" sldId="256"/>
            <ac:cxnSpMk id="17" creationId="{D1B8122B-9F93-EC4F-BF1B-868BAEF2E4B0}"/>
          </ac:cxnSpMkLst>
        </pc:cxnChg>
        <pc:cxnChg chg="mod">
          <ac:chgData name="Duncan Webber" userId="651773aa72c33786" providerId="LiveId" clId="{377E3D35-8BF8-4ACE-98B1-4E337D3F444E}" dt="2022-05-12T22:28:52.315" v="1709" actId="14100"/>
          <ac:cxnSpMkLst>
            <pc:docMk/>
            <pc:sldMk cId="659268754" sldId="256"/>
            <ac:cxnSpMk id="32" creationId="{85CBC129-BCCB-874A-9DF1-C62A7E8DB16F}"/>
          </ac:cxnSpMkLst>
        </pc:cxnChg>
        <pc:cxnChg chg="mod">
          <ac:chgData name="Duncan Webber" userId="651773aa72c33786" providerId="LiveId" clId="{377E3D35-8BF8-4ACE-98B1-4E337D3F444E}" dt="2022-05-12T22:00:09.857" v="1414" actId="1035"/>
          <ac:cxnSpMkLst>
            <pc:docMk/>
            <pc:sldMk cId="659268754" sldId="256"/>
            <ac:cxnSpMk id="45" creationId="{21F8641B-7186-D348-BE39-C311E2E137EE}"/>
          </ac:cxnSpMkLst>
        </pc:cxnChg>
      </pc:sldChg>
      <pc:sldChg chg="modSp add del mod">
        <pc:chgData name="Duncan Webber" userId="651773aa72c33786" providerId="LiveId" clId="{377E3D35-8BF8-4ACE-98B1-4E337D3F444E}" dt="2022-05-12T22:20:14.744" v="1655" actId="47"/>
        <pc:sldMkLst>
          <pc:docMk/>
          <pc:sldMk cId="3514916313" sldId="516"/>
        </pc:sldMkLst>
        <pc:spChg chg="mod">
          <ac:chgData name="Duncan Webber" userId="651773aa72c33786" providerId="LiveId" clId="{377E3D35-8BF8-4ACE-98B1-4E337D3F444E}" dt="2022-05-12T21:33:29.404" v="1164" actId="1035"/>
          <ac:spMkLst>
            <pc:docMk/>
            <pc:sldMk cId="3514916313" sldId="516"/>
            <ac:spMk id="23" creationId="{45420B65-8C10-EC4A-B800-E6DE073B28F1}"/>
          </ac:spMkLst>
        </pc:spChg>
        <pc:spChg chg="mod">
          <ac:chgData name="Duncan Webber" userId="651773aa72c33786" providerId="LiveId" clId="{377E3D35-8BF8-4ACE-98B1-4E337D3F444E}" dt="2022-05-12T21:33:29.404" v="1164" actId="1035"/>
          <ac:spMkLst>
            <pc:docMk/>
            <pc:sldMk cId="3514916313" sldId="516"/>
            <ac:spMk id="28" creationId="{EEA876AC-7EBB-1549-9938-13C54D4EAB9D}"/>
          </ac:spMkLst>
        </pc:spChg>
        <pc:spChg chg="mod">
          <ac:chgData name="Duncan Webber" userId="651773aa72c33786" providerId="LiveId" clId="{377E3D35-8BF8-4ACE-98B1-4E337D3F444E}" dt="2022-05-12T21:33:29.404" v="1164" actId="1035"/>
          <ac:spMkLst>
            <pc:docMk/>
            <pc:sldMk cId="3514916313" sldId="516"/>
            <ac:spMk id="29" creationId="{0EC5EA6F-E86E-FA44-982A-D74D66016B18}"/>
          </ac:spMkLst>
        </pc:spChg>
      </pc:sldChg>
      <pc:sldChg chg="addSp modSp mod">
        <pc:chgData name="Duncan Webber" userId="651773aa72c33786" providerId="LiveId" clId="{377E3D35-8BF8-4ACE-98B1-4E337D3F444E}" dt="2022-05-13T02:13:29.943" v="2219" actId="20577"/>
        <pc:sldMkLst>
          <pc:docMk/>
          <pc:sldMk cId="890485624" sldId="1036"/>
        </pc:sldMkLst>
        <pc:spChg chg="mod">
          <ac:chgData name="Duncan Webber" userId="651773aa72c33786" providerId="LiveId" clId="{377E3D35-8BF8-4ACE-98B1-4E337D3F444E}" dt="2022-05-05T21:41:05.243" v="1129" actId="554"/>
          <ac:spMkLst>
            <pc:docMk/>
            <pc:sldMk cId="890485624" sldId="1036"/>
            <ac:spMk id="8" creationId="{B9608A77-E931-BAC7-37E2-E01D14A886CB}"/>
          </ac:spMkLst>
        </pc:spChg>
        <pc:spChg chg="add mod">
          <ac:chgData name="Duncan Webber" userId="651773aa72c33786" providerId="LiveId" clId="{377E3D35-8BF8-4ACE-98B1-4E337D3F444E}" dt="2022-05-05T18:50:55.027" v="377" actId="164"/>
          <ac:spMkLst>
            <pc:docMk/>
            <pc:sldMk cId="890485624" sldId="1036"/>
            <ac:spMk id="9" creationId="{9C78AB37-001F-8389-FAD7-6FFB197C9EDA}"/>
          </ac:spMkLst>
        </pc:spChg>
        <pc:spChg chg="mod">
          <ac:chgData name="Duncan Webber" userId="651773aa72c33786" providerId="LiveId" clId="{377E3D35-8BF8-4ACE-98B1-4E337D3F444E}" dt="2022-05-13T02:13:29.943" v="2219" actId="20577"/>
          <ac:spMkLst>
            <pc:docMk/>
            <pc:sldMk cId="890485624" sldId="1036"/>
            <ac:spMk id="19" creationId="{E88A4E6B-21D0-4CA6-88D7-8CAD5729E979}"/>
          </ac:spMkLst>
        </pc:spChg>
        <pc:grpChg chg="add mod">
          <ac:chgData name="Duncan Webber" userId="651773aa72c33786" providerId="LiveId" clId="{377E3D35-8BF8-4ACE-98B1-4E337D3F444E}" dt="2022-05-05T21:41:15.219" v="1137" actId="1035"/>
          <ac:grpSpMkLst>
            <pc:docMk/>
            <pc:sldMk cId="890485624" sldId="1036"/>
            <ac:grpSpMk id="13" creationId="{E57ECAD0-CA3D-FCA0-B62B-34ABE1960B75}"/>
          </ac:grpSpMkLst>
        </pc:grpChg>
        <pc:graphicFrameChg chg="mod">
          <ac:chgData name="Duncan Webber" userId="651773aa72c33786" providerId="LiveId" clId="{377E3D35-8BF8-4ACE-98B1-4E337D3F444E}" dt="2022-05-05T21:40:56.692" v="1107" actId="554"/>
          <ac:graphicFrameMkLst>
            <pc:docMk/>
            <pc:sldMk cId="890485624" sldId="1036"/>
            <ac:graphicFrameMk id="6" creationId="{EF4BBD80-5213-4439-9858-B1CABA66EF0C}"/>
          </ac:graphicFrameMkLst>
        </pc:graphicFrameChg>
        <pc:graphicFrameChg chg="mod">
          <ac:chgData name="Duncan Webber" userId="651773aa72c33786" providerId="LiveId" clId="{377E3D35-8BF8-4ACE-98B1-4E337D3F444E}" dt="2022-05-05T21:41:30.672" v="1149" actId="555"/>
          <ac:graphicFrameMkLst>
            <pc:docMk/>
            <pc:sldMk cId="890485624" sldId="1036"/>
            <ac:graphicFrameMk id="7" creationId="{FE38430E-D6FA-4086-B346-288D7B8B059E}"/>
          </ac:graphicFrameMkLst>
        </pc:graphicFrameChg>
        <pc:cxnChg chg="add mod">
          <ac:chgData name="Duncan Webber" userId="651773aa72c33786" providerId="LiveId" clId="{377E3D35-8BF8-4ACE-98B1-4E337D3F444E}" dt="2022-05-05T18:51:08.493" v="382" actId="14100"/>
          <ac:cxnSpMkLst>
            <pc:docMk/>
            <pc:sldMk cId="890485624" sldId="1036"/>
            <ac:cxnSpMk id="10" creationId="{861D6FD0-49D1-A977-2DAD-7CBB054F44B9}"/>
          </ac:cxnSpMkLst>
        </pc:cxnChg>
      </pc:sldChg>
      <pc:sldChg chg="modSp mod">
        <pc:chgData name="Duncan Webber" userId="651773aa72c33786" providerId="LiveId" clId="{377E3D35-8BF8-4ACE-98B1-4E337D3F444E}" dt="2022-05-05T21:42:22.776" v="1151" actId="732"/>
        <pc:sldMkLst>
          <pc:docMk/>
          <pc:sldMk cId="464728203" sldId="1037"/>
        </pc:sldMkLst>
        <pc:picChg chg="mod modCrop">
          <ac:chgData name="Duncan Webber" userId="651773aa72c33786" providerId="LiveId" clId="{377E3D35-8BF8-4ACE-98B1-4E337D3F444E}" dt="2022-05-05T21:42:22.776" v="1151" actId="732"/>
          <ac:picMkLst>
            <pc:docMk/>
            <pc:sldMk cId="464728203" sldId="1037"/>
            <ac:picMk id="30" creationId="{BBB1EB28-1D8D-6446-98F4-3264A638B740}"/>
          </ac:picMkLst>
        </pc:picChg>
      </pc:sldChg>
      <pc:sldChg chg="addSp delSp modSp mod">
        <pc:chgData name="Duncan Webber" userId="651773aa72c33786" providerId="LiveId" clId="{377E3D35-8BF8-4ACE-98B1-4E337D3F444E}" dt="2022-05-13T00:47:41.467" v="2209" actId="1036"/>
        <pc:sldMkLst>
          <pc:docMk/>
          <pc:sldMk cId="3766376120" sldId="1039"/>
        </pc:sldMkLst>
        <pc:spChg chg="mod">
          <ac:chgData name="Duncan Webber" userId="651773aa72c33786" providerId="LiveId" clId="{377E3D35-8BF8-4ACE-98B1-4E337D3F444E}" dt="2022-05-13T00:35:30.062" v="1763" actId="1036"/>
          <ac:spMkLst>
            <pc:docMk/>
            <pc:sldMk cId="3766376120" sldId="1039"/>
            <ac:spMk id="5" creationId="{F7F85FC1-68A5-FC47-AA05-3A40BA497E44}"/>
          </ac:spMkLst>
        </pc:spChg>
        <pc:spChg chg="mod">
          <ac:chgData name="Duncan Webber" userId="651773aa72c33786" providerId="LiveId" clId="{377E3D35-8BF8-4ACE-98B1-4E337D3F444E}" dt="2022-05-13T00:47:41.467" v="2209" actId="1036"/>
          <ac:spMkLst>
            <pc:docMk/>
            <pc:sldMk cId="3766376120" sldId="1039"/>
            <ac:spMk id="14" creationId="{110F44A7-9E19-4911-B111-1B58BD4C41D9}"/>
          </ac:spMkLst>
        </pc:spChg>
        <pc:spChg chg="mod">
          <ac:chgData name="Duncan Webber" userId="651773aa72c33786" providerId="LiveId" clId="{377E3D35-8BF8-4ACE-98B1-4E337D3F444E}" dt="2022-05-13T00:47:41.467" v="2209" actId="1036"/>
          <ac:spMkLst>
            <pc:docMk/>
            <pc:sldMk cId="3766376120" sldId="1039"/>
            <ac:spMk id="19" creationId="{2BC131CE-CC94-489B-8EF7-CD12984C4528}"/>
          </ac:spMkLst>
        </pc:spChg>
        <pc:spChg chg="mod">
          <ac:chgData name="Duncan Webber" userId="651773aa72c33786" providerId="LiveId" clId="{377E3D35-8BF8-4ACE-98B1-4E337D3F444E}" dt="2022-05-13T00:47:41.467" v="2209" actId="1036"/>
          <ac:spMkLst>
            <pc:docMk/>
            <pc:sldMk cId="3766376120" sldId="1039"/>
            <ac:spMk id="20" creationId="{E178C105-B2A7-4D1E-AC5A-82C4B6E478C0}"/>
          </ac:spMkLst>
        </pc:spChg>
        <pc:grpChg chg="add mod">
          <ac:chgData name="Duncan Webber" userId="651773aa72c33786" providerId="LiveId" clId="{377E3D35-8BF8-4ACE-98B1-4E337D3F444E}" dt="2022-05-13T00:47:41.467" v="2209" actId="1036"/>
          <ac:grpSpMkLst>
            <pc:docMk/>
            <pc:sldMk cId="3766376120" sldId="1039"/>
            <ac:grpSpMk id="8" creationId="{81698B15-6422-03D0-BC97-078175995F72}"/>
          </ac:grpSpMkLst>
        </pc:grpChg>
        <pc:grpChg chg="mod">
          <ac:chgData name="Duncan Webber" userId="651773aa72c33786" providerId="LiveId" clId="{377E3D35-8BF8-4ACE-98B1-4E337D3F444E}" dt="2022-05-13T00:47:41.467" v="2209" actId="1036"/>
          <ac:grpSpMkLst>
            <pc:docMk/>
            <pc:sldMk cId="3766376120" sldId="1039"/>
            <ac:grpSpMk id="21" creationId="{E036168E-EFCD-4DFA-A67A-0F8667DD3B37}"/>
          </ac:grpSpMkLst>
        </pc:grpChg>
        <pc:graphicFrameChg chg="add del mod">
          <ac:chgData name="Duncan Webber" userId="651773aa72c33786" providerId="LiveId" clId="{377E3D35-8BF8-4ACE-98B1-4E337D3F444E}" dt="2022-05-13T00:26:31.596" v="1715" actId="478"/>
          <ac:graphicFrameMkLst>
            <pc:docMk/>
            <pc:sldMk cId="3766376120" sldId="1039"/>
            <ac:graphicFrameMk id="22" creationId="{11E38A30-3731-FCA4-13BD-80D912FB3E12}"/>
          </ac:graphicFrameMkLst>
        </pc:graphicFrameChg>
        <pc:graphicFrameChg chg="add del mod">
          <ac:chgData name="Duncan Webber" userId="651773aa72c33786" providerId="LiveId" clId="{377E3D35-8BF8-4ACE-98B1-4E337D3F444E}" dt="2022-05-13T00:31:08.444" v="1726" actId="478"/>
          <ac:graphicFrameMkLst>
            <pc:docMk/>
            <pc:sldMk cId="3766376120" sldId="1039"/>
            <ac:graphicFrameMk id="23" creationId="{11E38A30-3731-FCA4-13BD-80D912FB3E12}"/>
          </ac:graphicFrameMkLst>
        </pc:graphicFrameChg>
        <pc:picChg chg="add del mod">
          <ac:chgData name="Duncan Webber" userId="651773aa72c33786" providerId="LiveId" clId="{377E3D35-8BF8-4ACE-98B1-4E337D3F444E}" dt="2022-05-13T00:32:50.040" v="1753" actId="478"/>
          <ac:picMkLst>
            <pc:docMk/>
            <pc:sldMk cId="3766376120" sldId="1039"/>
            <ac:picMk id="7" creationId="{0B68D822-5729-6F3E-97BB-C3D45A08CECB}"/>
          </ac:picMkLst>
        </pc:picChg>
        <pc:picChg chg="add del mod">
          <ac:chgData name="Duncan Webber" userId="651773aa72c33786" providerId="LiveId" clId="{377E3D35-8BF8-4ACE-98B1-4E337D3F444E}" dt="2022-05-13T00:35:48.195" v="1764" actId="478"/>
          <ac:picMkLst>
            <pc:docMk/>
            <pc:sldMk cId="3766376120" sldId="1039"/>
            <ac:picMk id="10" creationId="{3B44F371-4AC3-F3EE-5816-F445A1E831AF}"/>
          </ac:picMkLst>
        </pc:picChg>
        <pc:picChg chg="del">
          <ac:chgData name="Duncan Webber" userId="651773aa72c33786" providerId="LiveId" clId="{377E3D35-8BF8-4ACE-98B1-4E337D3F444E}" dt="2022-05-13T00:25:53.243" v="1710" actId="478"/>
          <ac:picMkLst>
            <pc:docMk/>
            <pc:sldMk cId="3766376120" sldId="1039"/>
            <ac:picMk id="12" creationId="{47073E1A-BC3A-47CA-9344-967E453A82D0}"/>
          </ac:picMkLst>
        </pc:picChg>
        <pc:picChg chg="del">
          <ac:chgData name="Duncan Webber" userId="651773aa72c33786" providerId="LiveId" clId="{377E3D35-8BF8-4ACE-98B1-4E337D3F444E}" dt="2022-05-13T00:32:31.980" v="1751" actId="478"/>
          <ac:picMkLst>
            <pc:docMk/>
            <pc:sldMk cId="3766376120" sldId="1039"/>
            <ac:picMk id="13" creationId="{52B970EE-22B3-4159-8FAF-B86DEB26DB82}"/>
          </ac:picMkLst>
        </pc:picChg>
        <pc:picChg chg="add del mod">
          <ac:chgData name="Duncan Webber" userId="651773aa72c33786" providerId="LiveId" clId="{377E3D35-8BF8-4ACE-98B1-4E337D3F444E}" dt="2022-05-13T00:37:02.371" v="1771" actId="478"/>
          <ac:picMkLst>
            <pc:docMk/>
            <pc:sldMk cId="3766376120" sldId="1039"/>
            <ac:picMk id="15" creationId="{A2B48DDD-CB3E-4447-946B-095D5A577262}"/>
          </ac:picMkLst>
        </pc:picChg>
        <pc:picChg chg="mod">
          <ac:chgData name="Duncan Webber" userId="651773aa72c33786" providerId="LiveId" clId="{377E3D35-8BF8-4ACE-98B1-4E337D3F444E}" dt="2022-05-13T00:47:41.467" v="2209" actId="1036"/>
          <ac:picMkLst>
            <pc:docMk/>
            <pc:sldMk cId="3766376120" sldId="1039"/>
            <ac:picMk id="16" creationId="{CC757C5F-2CCF-421F-856C-9C998C858658}"/>
          </ac:picMkLst>
        </pc:picChg>
        <pc:picChg chg="mod">
          <ac:chgData name="Duncan Webber" userId="651773aa72c33786" providerId="LiveId" clId="{377E3D35-8BF8-4ACE-98B1-4E337D3F444E}" dt="2022-05-13T00:47:41.467" v="2209" actId="1036"/>
          <ac:picMkLst>
            <pc:docMk/>
            <pc:sldMk cId="3766376120" sldId="1039"/>
            <ac:picMk id="17" creationId="{7D00825C-7126-42D0-B8F0-59E8D8FC55F9}"/>
          </ac:picMkLst>
        </pc:picChg>
        <pc:picChg chg="mod">
          <ac:chgData name="Duncan Webber" userId="651773aa72c33786" providerId="LiveId" clId="{377E3D35-8BF8-4ACE-98B1-4E337D3F444E}" dt="2022-05-13T00:47:41.467" v="2209" actId="1036"/>
          <ac:picMkLst>
            <pc:docMk/>
            <pc:sldMk cId="3766376120" sldId="1039"/>
            <ac:picMk id="18" creationId="{E2B9C98D-C716-4619-893E-B3FDCE836FAC}"/>
          </ac:picMkLst>
        </pc:picChg>
        <pc:picChg chg="add del mod">
          <ac:chgData name="Duncan Webber" userId="651773aa72c33786" providerId="LiveId" clId="{377E3D35-8BF8-4ACE-98B1-4E337D3F444E}" dt="2022-05-13T00:40:36.870" v="1783" actId="478"/>
          <ac:picMkLst>
            <pc:docMk/>
            <pc:sldMk cId="3766376120" sldId="1039"/>
            <ac:picMk id="25" creationId="{3471F004-540D-B7BE-559F-8407A0CC131E}"/>
          </ac:picMkLst>
        </pc:picChg>
        <pc:picChg chg="add mod">
          <ac:chgData name="Duncan Webber" userId="651773aa72c33786" providerId="LiveId" clId="{377E3D35-8BF8-4ACE-98B1-4E337D3F444E}" dt="2022-05-13T00:40:54.630" v="1790" actId="14100"/>
          <ac:picMkLst>
            <pc:docMk/>
            <pc:sldMk cId="3766376120" sldId="1039"/>
            <ac:picMk id="27" creationId="{F3D13448-59B1-9ED0-5C0A-7C2BD4315F89}"/>
          </ac:picMkLst>
        </pc:picChg>
        <pc:picChg chg="mod">
          <ac:chgData name="Duncan Webber" userId="651773aa72c33786" providerId="LiveId" clId="{377E3D35-8BF8-4ACE-98B1-4E337D3F444E}" dt="2022-05-13T00:47:41.467" v="2209" actId="1036"/>
          <ac:picMkLst>
            <pc:docMk/>
            <pc:sldMk cId="3766376120" sldId="1039"/>
            <ac:picMk id="31748" creationId="{53E67B74-DCBD-4A10-9E35-D0EB41F6AF4C}"/>
          </ac:picMkLst>
        </pc:picChg>
        <pc:picChg chg="mod">
          <ac:chgData name="Duncan Webber" userId="651773aa72c33786" providerId="LiveId" clId="{377E3D35-8BF8-4ACE-98B1-4E337D3F444E}" dt="2022-05-13T00:47:41.467" v="2209" actId="1036"/>
          <ac:picMkLst>
            <pc:docMk/>
            <pc:sldMk cId="3766376120" sldId="1039"/>
            <ac:picMk id="31750" creationId="{14EF898E-43BF-4B0D-BF17-E93E9946D9AE}"/>
          </ac:picMkLst>
        </pc:picChg>
        <pc:picChg chg="mod">
          <ac:chgData name="Duncan Webber" userId="651773aa72c33786" providerId="LiveId" clId="{377E3D35-8BF8-4ACE-98B1-4E337D3F444E}" dt="2022-05-13T00:47:41.467" v="2209" actId="1036"/>
          <ac:picMkLst>
            <pc:docMk/>
            <pc:sldMk cId="3766376120" sldId="1039"/>
            <ac:picMk id="31752" creationId="{2BCE8E8C-1B3F-4688-9E36-B1C79701AEAB}"/>
          </ac:picMkLst>
        </pc:picChg>
        <pc:picChg chg="mod">
          <ac:chgData name="Duncan Webber" userId="651773aa72c33786" providerId="LiveId" clId="{377E3D35-8BF8-4ACE-98B1-4E337D3F444E}" dt="2022-05-13T00:47:41.467" v="2209" actId="1036"/>
          <ac:picMkLst>
            <pc:docMk/>
            <pc:sldMk cId="3766376120" sldId="1039"/>
            <ac:picMk id="31754" creationId="{6953628E-49D4-4A78-9684-F950CB4C4D32}"/>
          </ac:picMkLst>
        </pc:picChg>
        <pc:picChg chg="mod">
          <ac:chgData name="Duncan Webber" userId="651773aa72c33786" providerId="LiveId" clId="{377E3D35-8BF8-4ACE-98B1-4E337D3F444E}" dt="2022-05-13T00:47:41.467" v="2209" actId="1036"/>
          <ac:picMkLst>
            <pc:docMk/>
            <pc:sldMk cId="3766376120" sldId="1039"/>
            <ac:picMk id="31760" creationId="{01F66834-5772-410B-B41B-3F169C598E30}"/>
          </ac:picMkLst>
        </pc:picChg>
      </pc:sldChg>
      <pc:sldChg chg="modSp">
        <pc:chgData name="Duncan Webber" userId="651773aa72c33786" providerId="LiveId" clId="{377E3D35-8BF8-4ACE-98B1-4E337D3F444E}" dt="2022-05-05T18:28:09.298" v="7" actId="115"/>
        <pc:sldMkLst>
          <pc:docMk/>
          <pc:sldMk cId="728067975" sldId="1041"/>
        </pc:sldMkLst>
        <pc:graphicFrameChg chg="mod">
          <ac:chgData name="Duncan Webber" userId="651773aa72c33786" providerId="LiveId" clId="{377E3D35-8BF8-4ACE-98B1-4E337D3F444E}" dt="2022-05-05T18:28:09.298" v="7" actId="115"/>
          <ac:graphicFrameMkLst>
            <pc:docMk/>
            <pc:sldMk cId="728067975" sldId="1041"/>
            <ac:graphicFrameMk id="7" creationId="{5DDD70E0-88CF-45A4-8C70-C4D704CF8B2F}"/>
          </ac:graphicFrameMkLst>
        </pc:graphicFrameChg>
      </pc:sldChg>
      <pc:sldChg chg="modSp mod">
        <pc:chgData name="Duncan Webber" userId="651773aa72c33786" providerId="LiveId" clId="{377E3D35-8BF8-4ACE-98B1-4E337D3F444E}" dt="2022-05-12T22:24:13.674" v="1676" actId="1035"/>
        <pc:sldMkLst>
          <pc:docMk/>
          <pc:sldMk cId="2835853174" sldId="1042"/>
        </pc:sldMkLst>
        <pc:spChg chg="mod">
          <ac:chgData name="Duncan Webber" userId="651773aa72c33786" providerId="LiveId" clId="{377E3D35-8BF8-4ACE-98B1-4E337D3F444E}" dt="2022-05-12T22:21:41.475" v="1658" actId="465"/>
          <ac:spMkLst>
            <pc:docMk/>
            <pc:sldMk cId="2835853174" sldId="1042"/>
            <ac:spMk id="2" creationId="{C460A2C3-25AF-412D-AD9D-46D862022913}"/>
          </ac:spMkLst>
        </pc:spChg>
        <pc:spChg chg="mod">
          <ac:chgData name="Duncan Webber" userId="651773aa72c33786" providerId="LiveId" clId="{377E3D35-8BF8-4ACE-98B1-4E337D3F444E}" dt="2022-05-12T22:24:13.674" v="1676" actId="1035"/>
          <ac:spMkLst>
            <pc:docMk/>
            <pc:sldMk cId="2835853174" sldId="1042"/>
            <ac:spMk id="6" creationId="{0332A038-B330-4D97-81AA-DFAE4FBA742C}"/>
          </ac:spMkLst>
        </pc:spChg>
        <pc:spChg chg="mod">
          <ac:chgData name="Duncan Webber" userId="651773aa72c33786" providerId="LiveId" clId="{377E3D35-8BF8-4ACE-98B1-4E337D3F444E}" dt="2022-05-12T22:22:36.836" v="1666" actId="1035"/>
          <ac:spMkLst>
            <pc:docMk/>
            <pc:sldMk cId="2835853174" sldId="1042"/>
            <ac:spMk id="8" creationId="{FCCC4BBC-3FC6-4234-A1F2-75426368FCD5}"/>
          </ac:spMkLst>
        </pc:spChg>
        <pc:spChg chg="mod">
          <ac:chgData name="Duncan Webber" userId="651773aa72c33786" providerId="LiveId" clId="{377E3D35-8BF8-4ACE-98B1-4E337D3F444E}" dt="2022-05-12T22:21:41.475" v="1658" actId="465"/>
          <ac:spMkLst>
            <pc:docMk/>
            <pc:sldMk cId="2835853174" sldId="1042"/>
            <ac:spMk id="18" creationId="{7E7A6EAE-FBFE-4D6C-8706-660D13AA41AE}"/>
          </ac:spMkLst>
        </pc:spChg>
        <pc:spChg chg="mod">
          <ac:chgData name="Duncan Webber" userId="651773aa72c33786" providerId="LiveId" clId="{377E3D35-8BF8-4ACE-98B1-4E337D3F444E}" dt="2022-05-12T22:22:01.537" v="1660" actId="552"/>
          <ac:spMkLst>
            <pc:docMk/>
            <pc:sldMk cId="2835853174" sldId="1042"/>
            <ac:spMk id="21" creationId="{25E08249-AA6C-4E83-B7E3-98A90CAC748F}"/>
          </ac:spMkLst>
        </pc:spChg>
        <pc:spChg chg="mod">
          <ac:chgData name="Duncan Webber" userId="651773aa72c33786" providerId="LiveId" clId="{377E3D35-8BF8-4ACE-98B1-4E337D3F444E}" dt="2022-05-12T22:22:01.537" v="1660" actId="552"/>
          <ac:spMkLst>
            <pc:docMk/>
            <pc:sldMk cId="2835853174" sldId="1042"/>
            <ac:spMk id="22" creationId="{CB42FA28-6FCD-4341-8B9D-0D6DDDF6F3B9}"/>
          </ac:spMkLst>
        </pc:spChg>
        <pc:spChg chg="mod">
          <ac:chgData name="Duncan Webber" userId="651773aa72c33786" providerId="LiveId" clId="{377E3D35-8BF8-4ACE-98B1-4E337D3F444E}" dt="2022-05-12T22:22:11.472" v="1664" actId="1035"/>
          <ac:spMkLst>
            <pc:docMk/>
            <pc:sldMk cId="2835853174" sldId="1042"/>
            <ac:spMk id="23" creationId="{3E26FE58-04F9-4A67-B62A-BDAA79A748A2}"/>
          </ac:spMkLst>
        </pc:spChg>
        <pc:spChg chg="mod">
          <ac:chgData name="Duncan Webber" userId="651773aa72c33786" providerId="LiveId" clId="{377E3D35-8BF8-4ACE-98B1-4E337D3F444E}" dt="2022-05-12T22:23:49.544" v="1673" actId="552"/>
          <ac:spMkLst>
            <pc:docMk/>
            <pc:sldMk cId="2835853174" sldId="1042"/>
            <ac:spMk id="42" creationId="{2B36F6BF-9CDD-4665-890B-E4AF751FADF6}"/>
          </ac:spMkLst>
        </pc:spChg>
        <pc:spChg chg="mod">
          <ac:chgData name="Duncan Webber" userId="651773aa72c33786" providerId="LiveId" clId="{377E3D35-8BF8-4ACE-98B1-4E337D3F444E}" dt="2022-05-12T22:23:30.485" v="1672" actId="552"/>
          <ac:spMkLst>
            <pc:docMk/>
            <pc:sldMk cId="2835853174" sldId="1042"/>
            <ac:spMk id="43" creationId="{DC69BA6A-6AEA-4E77-84D3-59DF56512F0C}"/>
          </ac:spMkLst>
        </pc:spChg>
        <pc:spChg chg="mod">
          <ac:chgData name="Duncan Webber" userId="651773aa72c33786" providerId="LiveId" clId="{377E3D35-8BF8-4ACE-98B1-4E337D3F444E}" dt="2022-05-12T22:23:49.544" v="1673" actId="552"/>
          <ac:spMkLst>
            <pc:docMk/>
            <pc:sldMk cId="2835853174" sldId="1042"/>
            <ac:spMk id="45" creationId="{329CEB50-ABB7-49A4-9AA5-3AC2E71CC80D}"/>
          </ac:spMkLst>
        </pc:spChg>
        <pc:spChg chg="mod">
          <ac:chgData name="Duncan Webber" userId="651773aa72c33786" providerId="LiveId" clId="{377E3D35-8BF8-4ACE-98B1-4E337D3F444E}" dt="2022-05-12T22:23:30.485" v="1672" actId="552"/>
          <ac:spMkLst>
            <pc:docMk/>
            <pc:sldMk cId="2835853174" sldId="1042"/>
            <ac:spMk id="46" creationId="{7A5599B5-F3CB-467D-A9B1-A29DE8FC9357}"/>
          </ac:spMkLst>
        </pc:spChg>
        <pc:spChg chg="mod">
          <ac:chgData name="Duncan Webber" userId="651773aa72c33786" providerId="LiveId" clId="{377E3D35-8BF8-4ACE-98B1-4E337D3F444E}" dt="2022-05-12T22:22:55.359" v="1667" actId="12789"/>
          <ac:spMkLst>
            <pc:docMk/>
            <pc:sldMk cId="2835853174" sldId="1042"/>
            <ac:spMk id="47" creationId="{5257C3DB-D0FE-4C00-9F83-A3E6FCF9ADA5}"/>
          </ac:spMkLst>
        </pc:spChg>
        <pc:spChg chg="mod">
          <ac:chgData name="Duncan Webber" userId="651773aa72c33786" providerId="LiveId" clId="{377E3D35-8BF8-4ACE-98B1-4E337D3F444E}" dt="2022-05-12T22:23:49.544" v="1673" actId="552"/>
          <ac:spMkLst>
            <pc:docMk/>
            <pc:sldMk cId="2835853174" sldId="1042"/>
            <ac:spMk id="48" creationId="{D65CDD58-E0C7-40CC-88FF-362F38AF41F1}"/>
          </ac:spMkLst>
        </pc:spChg>
        <pc:spChg chg="mod">
          <ac:chgData name="Duncan Webber" userId="651773aa72c33786" providerId="LiveId" clId="{377E3D35-8BF8-4ACE-98B1-4E337D3F444E}" dt="2022-05-12T22:23:30.485" v="1672" actId="552"/>
          <ac:spMkLst>
            <pc:docMk/>
            <pc:sldMk cId="2835853174" sldId="1042"/>
            <ac:spMk id="49" creationId="{B181D3ED-748F-433F-BCF2-6DF5EF65DE35}"/>
          </ac:spMkLst>
        </pc:spChg>
        <pc:spChg chg="mod">
          <ac:chgData name="Duncan Webber" userId="651773aa72c33786" providerId="LiveId" clId="{377E3D35-8BF8-4ACE-98B1-4E337D3F444E}" dt="2022-05-12T22:23:49.544" v="1673" actId="552"/>
          <ac:spMkLst>
            <pc:docMk/>
            <pc:sldMk cId="2835853174" sldId="1042"/>
            <ac:spMk id="51" creationId="{B7044A68-8AB3-4324-BF0E-F11BF0070488}"/>
          </ac:spMkLst>
        </pc:spChg>
        <pc:spChg chg="mod">
          <ac:chgData name="Duncan Webber" userId="651773aa72c33786" providerId="LiveId" clId="{377E3D35-8BF8-4ACE-98B1-4E337D3F444E}" dt="2022-05-12T22:23:30.485" v="1672" actId="552"/>
          <ac:spMkLst>
            <pc:docMk/>
            <pc:sldMk cId="2835853174" sldId="1042"/>
            <ac:spMk id="52" creationId="{C99FE5B7-1251-4EF3-B23E-D42BF66D3720}"/>
          </ac:spMkLst>
        </pc:spChg>
        <pc:spChg chg="mod">
          <ac:chgData name="Duncan Webber" userId="651773aa72c33786" providerId="LiveId" clId="{377E3D35-8BF8-4ACE-98B1-4E337D3F444E}" dt="2022-05-12T22:23:49.544" v="1673" actId="552"/>
          <ac:spMkLst>
            <pc:docMk/>
            <pc:sldMk cId="2835853174" sldId="1042"/>
            <ac:spMk id="54" creationId="{EE1CCA01-41AD-4830-968C-6B37E7795ED0}"/>
          </ac:spMkLst>
        </pc:spChg>
        <pc:spChg chg="mod">
          <ac:chgData name="Duncan Webber" userId="651773aa72c33786" providerId="LiveId" clId="{377E3D35-8BF8-4ACE-98B1-4E337D3F444E}" dt="2022-05-12T22:23:30.485" v="1672" actId="552"/>
          <ac:spMkLst>
            <pc:docMk/>
            <pc:sldMk cId="2835853174" sldId="1042"/>
            <ac:spMk id="55" creationId="{A31730B9-1690-4109-A47D-634BE643C154}"/>
          </ac:spMkLst>
        </pc:spChg>
        <pc:spChg chg="mod">
          <ac:chgData name="Duncan Webber" userId="651773aa72c33786" providerId="LiveId" clId="{377E3D35-8BF8-4ACE-98B1-4E337D3F444E}" dt="2022-05-12T22:23:49.544" v="1673" actId="552"/>
          <ac:spMkLst>
            <pc:docMk/>
            <pc:sldMk cId="2835853174" sldId="1042"/>
            <ac:spMk id="57" creationId="{7DC91DA6-C6CE-4FBD-A7E0-3FD4E3AB73F2}"/>
          </ac:spMkLst>
        </pc:spChg>
        <pc:spChg chg="mod">
          <ac:chgData name="Duncan Webber" userId="651773aa72c33786" providerId="LiveId" clId="{377E3D35-8BF8-4ACE-98B1-4E337D3F444E}" dt="2022-05-12T22:23:30.485" v="1672" actId="552"/>
          <ac:spMkLst>
            <pc:docMk/>
            <pc:sldMk cId="2835853174" sldId="1042"/>
            <ac:spMk id="58" creationId="{FAF29311-8415-4626-8F0E-495CF04F8B12}"/>
          </ac:spMkLst>
        </pc:spChg>
        <pc:spChg chg="mod">
          <ac:chgData name="Duncan Webber" userId="651773aa72c33786" providerId="LiveId" clId="{377E3D35-8BF8-4ACE-98B1-4E337D3F444E}" dt="2022-05-12T22:23:49.544" v="1673" actId="552"/>
          <ac:spMkLst>
            <pc:docMk/>
            <pc:sldMk cId="2835853174" sldId="1042"/>
            <ac:spMk id="60" creationId="{B148FAA9-4772-48C7-B955-060E40945C74}"/>
          </ac:spMkLst>
        </pc:spChg>
        <pc:spChg chg="mod">
          <ac:chgData name="Duncan Webber" userId="651773aa72c33786" providerId="LiveId" clId="{377E3D35-8BF8-4ACE-98B1-4E337D3F444E}" dt="2022-05-12T22:23:30.485" v="1672" actId="552"/>
          <ac:spMkLst>
            <pc:docMk/>
            <pc:sldMk cId="2835853174" sldId="1042"/>
            <ac:spMk id="62" creationId="{B4277A43-3CA4-40B1-9EEB-53ADBBEAA716}"/>
          </ac:spMkLst>
        </pc:spChg>
        <pc:picChg chg="mod">
          <ac:chgData name="Duncan Webber" userId="651773aa72c33786" providerId="LiveId" clId="{377E3D35-8BF8-4ACE-98B1-4E337D3F444E}" dt="2022-05-12T22:18:05.804" v="1645" actId="12789"/>
          <ac:picMkLst>
            <pc:docMk/>
            <pc:sldMk cId="2835853174" sldId="1042"/>
            <ac:picMk id="14" creationId="{4993249F-DC97-45FE-850A-4FC1B5B25FA7}"/>
          </ac:picMkLst>
        </pc:picChg>
        <pc:picChg chg="mod">
          <ac:chgData name="Duncan Webber" userId="651773aa72c33786" providerId="LiveId" clId="{377E3D35-8BF8-4ACE-98B1-4E337D3F444E}" dt="2022-05-12T22:22:55.359" v="1667" actId="12789"/>
          <ac:picMkLst>
            <pc:docMk/>
            <pc:sldMk cId="2835853174" sldId="1042"/>
            <ac:picMk id="33" creationId="{F347573A-3F5A-4557-B865-DF8AA7C37112}"/>
          </ac:picMkLst>
        </pc:picChg>
        <pc:picChg chg="mod">
          <ac:chgData name="Duncan Webber" userId="651773aa72c33786" providerId="LiveId" clId="{377E3D35-8BF8-4ACE-98B1-4E337D3F444E}" dt="2022-05-12T22:17:49.541" v="1643" actId="465"/>
          <ac:picMkLst>
            <pc:docMk/>
            <pc:sldMk cId="2835853174" sldId="1042"/>
            <ac:picMk id="34" creationId="{C50484D4-88CA-4731-A2D2-AF0CB56EFB37}"/>
          </ac:picMkLst>
        </pc:picChg>
        <pc:picChg chg="mod">
          <ac:chgData name="Duncan Webber" userId="651773aa72c33786" providerId="LiveId" clId="{377E3D35-8BF8-4ACE-98B1-4E337D3F444E}" dt="2022-05-12T22:17:49.541" v="1643" actId="465"/>
          <ac:picMkLst>
            <pc:docMk/>
            <pc:sldMk cId="2835853174" sldId="1042"/>
            <ac:picMk id="35" creationId="{DBC7406C-89CA-49A3-9270-C40B6C14EC70}"/>
          </ac:picMkLst>
        </pc:picChg>
        <pc:picChg chg="mod">
          <ac:chgData name="Duncan Webber" userId="651773aa72c33786" providerId="LiveId" clId="{377E3D35-8BF8-4ACE-98B1-4E337D3F444E}" dt="2022-05-12T22:17:49.541" v="1643" actId="465"/>
          <ac:picMkLst>
            <pc:docMk/>
            <pc:sldMk cId="2835853174" sldId="1042"/>
            <ac:picMk id="36" creationId="{DE57A6BA-5055-4B16-BECF-551B92C205F8}"/>
          </ac:picMkLst>
        </pc:picChg>
        <pc:picChg chg="mod">
          <ac:chgData name="Duncan Webber" userId="651773aa72c33786" providerId="LiveId" clId="{377E3D35-8BF8-4ACE-98B1-4E337D3F444E}" dt="2022-05-12T22:17:49.541" v="1643" actId="465"/>
          <ac:picMkLst>
            <pc:docMk/>
            <pc:sldMk cId="2835853174" sldId="1042"/>
            <ac:picMk id="37" creationId="{0E3CDB7B-8DEC-4434-A6C4-286E923EBFC1}"/>
          </ac:picMkLst>
        </pc:picChg>
        <pc:picChg chg="mod">
          <ac:chgData name="Duncan Webber" userId="651773aa72c33786" providerId="LiveId" clId="{377E3D35-8BF8-4ACE-98B1-4E337D3F444E}" dt="2022-05-12T22:17:49.541" v="1643" actId="465"/>
          <ac:picMkLst>
            <pc:docMk/>
            <pc:sldMk cId="2835853174" sldId="1042"/>
            <ac:picMk id="38" creationId="{726AFF52-59E5-42BB-B9EC-F0514BBCCD92}"/>
          </ac:picMkLst>
        </pc:picChg>
        <pc:cxnChg chg="mod">
          <ac:chgData name="Duncan Webber" userId="651773aa72c33786" providerId="LiveId" clId="{377E3D35-8BF8-4ACE-98B1-4E337D3F444E}" dt="2022-05-12T22:19:24.426" v="1654" actId="552"/>
          <ac:cxnSpMkLst>
            <pc:docMk/>
            <pc:sldMk cId="2835853174" sldId="1042"/>
            <ac:cxnSpMk id="7" creationId="{0469F5C1-679F-4A4E-98D2-A563E68AC8CA}"/>
          </ac:cxnSpMkLst>
        </pc:cxnChg>
        <pc:cxnChg chg="mod">
          <ac:chgData name="Duncan Webber" userId="651773aa72c33786" providerId="LiveId" clId="{377E3D35-8BF8-4ACE-98B1-4E337D3F444E}" dt="2022-05-12T22:21:41.475" v="1658" actId="465"/>
          <ac:cxnSpMkLst>
            <pc:docMk/>
            <pc:sldMk cId="2835853174" sldId="1042"/>
            <ac:cxnSpMk id="15" creationId="{4B8F573C-704E-4362-804A-233AD79CE1F1}"/>
          </ac:cxnSpMkLst>
        </pc:cxnChg>
        <pc:cxnChg chg="mod">
          <ac:chgData name="Duncan Webber" userId="651773aa72c33786" providerId="LiveId" clId="{377E3D35-8BF8-4ACE-98B1-4E337D3F444E}" dt="2022-05-12T22:21:41.475" v="1658" actId="465"/>
          <ac:cxnSpMkLst>
            <pc:docMk/>
            <pc:sldMk cId="2835853174" sldId="1042"/>
            <ac:cxnSpMk id="16" creationId="{F0B8FCAC-B22F-4D4B-BF3F-38A70B8BE419}"/>
          </ac:cxnSpMkLst>
        </pc:cxnChg>
        <pc:cxnChg chg="mod">
          <ac:chgData name="Duncan Webber" userId="651773aa72c33786" providerId="LiveId" clId="{377E3D35-8BF8-4ACE-98B1-4E337D3F444E}" dt="2022-05-12T22:21:41.475" v="1658" actId="465"/>
          <ac:cxnSpMkLst>
            <pc:docMk/>
            <pc:sldMk cId="2835853174" sldId="1042"/>
            <ac:cxnSpMk id="17" creationId="{E710E9E9-DC33-4793-9760-B0C51FDF6E19}"/>
          </ac:cxnSpMkLst>
        </pc:cxnChg>
        <pc:cxnChg chg="mod">
          <ac:chgData name="Duncan Webber" userId="651773aa72c33786" providerId="LiveId" clId="{377E3D35-8BF8-4ACE-98B1-4E337D3F444E}" dt="2022-05-12T22:21:41.475" v="1658" actId="465"/>
          <ac:cxnSpMkLst>
            <pc:docMk/>
            <pc:sldMk cId="2835853174" sldId="1042"/>
            <ac:cxnSpMk id="19" creationId="{19B25403-AD54-40C8-973A-C900A38D4E66}"/>
          </ac:cxnSpMkLst>
        </pc:cxnChg>
        <pc:cxnChg chg="mod">
          <ac:chgData name="Duncan Webber" userId="651773aa72c33786" providerId="LiveId" clId="{377E3D35-8BF8-4ACE-98B1-4E337D3F444E}" dt="2022-05-12T22:21:41.475" v="1658" actId="465"/>
          <ac:cxnSpMkLst>
            <pc:docMk/>
            <pc:sldMk cId="2835853174" sldId="1042"/>
            <ac:cxnSpMk id="20" creationId="{A7A9D32C-CF02-4EAE-A846-7C2DC083EA92}"/>
          </ac:cxnSpMkLst>
        </pc:cxnChg>
        <pc:cxnChg chg="mod">
          <ac:chgData name="Duncan Webber" userId="651773aa72c33786" providerId="LiveId" clId="{377E3D35-8BF8-4ACE-98B1-4E337D3F444E}" dt="2022-05-12T22:21:41.475" v="1658" actId="465"/>
          <ac:cxnSpMkLst>
            <pc:docMk/>
            <pc:sldMk cId="2835853174" sldId="1042"/>
            <ac:cxnSpMk id="39" creationId="{99AD5293-0235-41A9-8F71-4EB6E19851C5}"/>
          </ac:cxnSpMkLst>
        </pc:cxnChg>
      </pc:sldChg>
      <pc:sldChg chg="delSp modSp mod">
        <pc:chgData name="Duncan Webber" userId="651773aa72c33786" providerId="LiveId" clId="{377E3D35-8BF8-4ACE-98B1-4E337D3F444E}" dt="2022-05-13T02:16:11.874" v="2224" actId="20577"/>
        <pc:sldMkLst>
          <pc:docMk/>
          <pc:sldMk cId="772793640" sldId="1044"/>
        </pc:sldMkLst>
        <pc:spChg chg="mod">
          <ac:chgData name="Duncan Webber" userId="651773aa72c33786" providerId="LiveId" clId="{377E3D35-8BF8-4ACE-98B1-4E337D3F444E}" dt="2022-05-13T02:16:11.874" v="2224" actId="20577"/>
          <ac:spMkLst>
            <pc:docMk/>
            <pc:sldMk cId="772793640" sldId="1044"/>
            <ac:spMk id="21" creationId="{52C99FFA-C03E-4FA6-8C4F-D605E5439F77}"/>
          </ac:spMkLst>
        </pc:spChg>
        <pc:spChg chg="mod">
          <ac:chgData name="Duncan Webber" userId="651773aa72c33786" providerId="LiveId" clId="{377E3D35-8BF8-4ACE-98B1-4E337D3F444E}" dt="2022-05-05T19:21:35.291" v="849" actId="20577"/>
          <ac:spMkLst>
            <pc:docMk/>
            <pc:sldMk cId="772793640" sldId="1044"/>
            <ac:spMk id="25" creationId="{A4B1C8C5-6EC1-4FD2-84CE-D4E2973404AF}"/>
          </ac:spMkLst>
        </pc:spChg>
        <pc:spChg chg="mod">
          <ac:chgData name="Duncan Webber" userId="651773aa72c33786" providerId="LiveId" clId="{377E3D35-8BF8-4ACE-98B1-4E337D3F444E}" dt="2022-05-05T19:23:41.490" v="996" actId="20577"/>
          <ac:spMkLst>
            <pc:docMk/>
            <pc:sldMk cId="772793640" sldId="1044"/>
            <ac:spMk id="50" creationId="{2892360E-DC38-4AD5-B8B5-1BD79C57FD6C}"/>
          </ac:spMkLst>
        </pc:spChg>
        <pc:picChg chg="del">
          <ac:chgData name="Duncan Webber" userId="651773aa72c33786" providerId="LiveId" clId="{377E3D35-8BF8-4ACE-98B1-4E337D3F444E}" dt="2022-05-12T22:23:59.490" v="1674" actId="478"/>
          <ac:picMkLst>
            <pc:docMk/>
            <pc:sldMk cId="772793640" sldId="1044"/>
            <ac:picMk id="31746" creationId="{6EBA0FF6-3C04-4325-9B4C-3096FE09FC23}"/>
          </ac:picMkLst>
        </pc:picChg>
      </pc:sldChg>
      <pc:sldChg chg="addSp delSp modSp mod">
        <pc:chgData name="Duncan Webber" userId="651773aa72c33786" providerId="LiveId" clId="{377E3D35-8BF8-4ACE-98B1-4E337D3F444E}" dt="2022-05-05T21:39:40.205" v="1072" actId="14100"/>
        <pc:sldMkLst>
          <pc:docMk/>
          <pc:sldMk cId="3362278436" sldId="2259"/>
        </pc:sldMkLst>
        <pc:spChg chg="add del mod">
          <ac:chgData name="Duncan Webber" userId="651773aa72c33786" providerId="LiveId" clId="{377E3D35-8BF8-4ACE-98B1-4E337D3F444E}" dt="2022-05-05T18:51:47.585" v="383" actId="478"/>
          <ac:spMkLst>
            <pc:docMk/>
            <pc:sldMk cId="3362278436" sldId="2259"/>
            <ac:spMk id="2" creationId="{F6543B5C-3EBC-D4F9-68FE-5861A5C14F56}"/>
          </ac:spMkLst>
        </pc:spChg>
        <pc:spChg chg="mod">
          <ac:chgData name="Duncan Webber" userId="651773aa72c33786" providerId="LiveId" clId="{377E3D35-8BF8-4ACE-98B1-4E337D3F444E}" dt="2022-05-05T18:24:40.456" v="2"/>
          <ac:spMkLst>
            <pc:docMk/>
            <pc:sldMk cId="3362278436" sldId="2259"/>
            <ac:spMk id="4" creationId="{623AE4E5-6615-F873-3D5F-AB3DAC6818C4}"/>
          </ac:spMkLst>
        </pc:spChg>
        <pc:spChg chg="mod">
          <ac:chgData name="Duncan Webber" userId="651773aa72c33786" providerId="LiveId" clId="{377E3D35-8BF8-4ACE-98B1-4E337D3F444E}" dt="2022-05-05T18:24:40.456" v="2"/>
          <ac:spMkLst>
            <pc:docMk/>
            <pc:sldMk cId="3362278436" sldId="2259"/>
            <ac:spMk id="5" creationId="{F2D40E17-26B4-144F-959C-554C5E346161}"/>
          </ac:spMkLst>
        </pc:spChg>
        <pc:spChg chg="mod">
          <ac:chgData name="Duncan Webber" userId="651773aa72c33786" providerId="LiveId" clId="{377E3D35-8BF8-4ACE-98B1-4E337D3F444E}" dt="2022-05-05T18:47:12.184" v="348" actId="113"/>
          <ac:spMkLst>
            <pc:docMk/>
            <pc:sldMk cId="3362278436" sldId="2259"/>
            <ac:spMk id="6" creationId="{B52C9728-1500-6611-5509-75B13104DAF5}"/>
          </ac:spMkLst>
        </pc:spChg>
        <pc:spChg chg="mod">
          <ac:chgData name="Duncan Webber" userId="651773aa72c33786" providerId="LiveId" clId="{377E3D35-8BF8-4ACE-98B1-4E337D3F444E}" dt="2022-05-05T18:29:58.443" v="16" actId="1076"/>
          <ac:spMkLst>
            <pc:docMk/>
            <pc:sldMk cId="3362278436" sldId="2259"/>
            <ac:spMk id="8" creationId="{10C38E7C-5E9B-C45D-F0BB-7E85B3ACFA31}"/>
          </ac:spMkLst>
        </pc:spChg>
        <pc:spChg chg="mod">
          <ac:chgData name="Duncan Webber" userId="651773aa72c33786" providerId="LiveId" clId="{377E3D35-8BF8-4ACE-98B1-4E337D3F444E}" dt="2022-05-05T18:29:19.969" v="9" actId="1076"/>
          <ac:spMkLst>
            <pc:docMk/>
            <pc:sldMk cId="3362278436" sldId="2259"/>
            <ac:spMk id="9" creationId="{4D2285BF-441B-4BBB-B516-9C75F951EF31}"/>
          </ac:spMkLst>
        </pc:spChg>
        <pc:spChg chg="mod">
          <ac:chgData name="Duncan Webber" userId="651773aa72c33786" providerId="LiveId" clId="{377E3D35-8BF8-4ACE-98B1-4E337D3F444E}" dt="2022-05-05T18:24:40.456" v="2"/>
          <ac:spMkLst>
            <pc:docMk/>
            <pc:sldMk cId="3362278436" sldId="2259"/>
            <ac:spMk id="10" creationId="{F679F90C-4936-2FA3-15B9-9643149878E8}"/>
          </ac:spMkLst>
        </pc:spChg>
        <pc:spChg chg="mod">
          <ac:chgData name="Duncan Webber" userId="651773aa72c33786" providerId="LiveId" clId="{377E3D35-8BF8-4ACE-98B1-4E337D3F444E}" dt="2022-05-05T18:46:55.553" v="347" actId="20577"/>
          <ac:spMkLst>
            <pc:docMk/>
            <pc:sldMk cId="3362278436" sldId="2259"/>
            <ac:spMk id="11" creationId="{0F858121-9122-BA5E-EC91-C2447B031079}"/>
          </ac:spMkLst>
        </pc:spChg>
        <pc:grpChg chg="add mod">
          <ac:chgData name="Duncan Webber" userId="651773aa72c33786" providerId="LiveId" clId="{377E3D35-8BF8-4ACE-98B1-4E337D3F444E}" dt="2022-05-05T18:38:50.723" v="94" actId="1036"/>
          <ac:grpSpMkLst>
            <pc:docMk/>
            <pc:sldMk cId="3362278436" sldId="2259"/>
            <ac:grpSpMk id="3" creationId="{F5C169EE-9D42-6B4F-8B08-7B9F2106194A}"/>
          </ac:grpSpMkLst>
        </pc:grpChg>
        <pc:grpChg chg="add mod">
          <ac:chgData name="Duncan Webber" userId="651773aa72c33786" providerId="LiveId" clId="{377E3D35-8BF8-4ACE-98B1-4E337D3F444E}" dt="2022-05-05T18:38:37.141" v="74" actId="555"/>
          <ac:grpSpMkLst>
            <pc:docMk/>
            <pc:sldMk cId="3362278436" sldId="2259"/>
            <ac:grpSpMk id="7" creationId="{BD9204AE-893D-884B-516A-FD75D15E33DD}"/>
          </ac:grpSpMkLst>
        </pc:grpChg>
        <pc:picChg chg="add mod">
          <ac:chgData name="Duncan Webber" userId="651773aa72c33786" providerId="LiveId" clId="{377E3D35-8BF8-4ACE-98B1-4E337D3F444E}" dt="2022-05-05T21:39:40.205" v="1072" actId="14100"/>
          <ac:picMkLst>
            <pc:docMk/>
            <pc:sldMk cId="3362278436" sldId="2259"/>
            <ac:picMk id="12" creationId="{C391061C-4FD8-B784-FB7C-57C65FE82D9F}"/>
          </ac:picMkLst>
        </pc:picChg>
      </pc:sldChg>
      <pc:sldChg chg="modSp mod">
        <pc:chgData name="Duncan Webber" userId="651773aa72c33786" providerId="LiveId" clId="{377E3D35-8BF8-4ACE-98B1-4E337D3F444E}" dt="2022-05-05T18:47:50.052" v="354" actId="20577"/>
        <pc:sldMkLst>
          <pc:docMk/>
          <pc:sldMk cId="1882164893" sldId="2260"/>
        </pc:sldMkLst>
        <pc:graphicFrameChg chg="modGraphic">
          <ac:chgData name="Duncan Webber" userId="651773aa72c33786" providerId="LiveId" clId="{377E3D35-8BF8-4ACE-98B1-4E337D3F444E}" dt="2022-05-05T18:47:50.052" v="354" actId="20577"/>
          <ac:graphicFrameMkLst>
            <pc:docMk/>
            <pc:sldMk cId="1882164893" sldId="2260"/>
            <ac:graphicFrameMk id="8" creationId="{87526621-27CB-A387-6617-AEB04E7C0A14}"/>
          </ac:graphicFrameMkLst>
        </pc:graphicFrameChg>
      </pc:sldChg>
      <pc:sldChg chg="ord">
        <pc:chgData name="Duncan Webber" userId="651773aa72c33786" providerId="LiveId" clId="{377E3D35-8BF8-4ACE-98B1-4E337D3F444E}" dt="2022-05-05T18:22:27.423" v="1"/>
        <pc:sldMkLst>
          <pc:docMk/>
          <pc:sldMk cId="3824158013" sldId="2263"/>
        </pc:sldMkLst>
      </pc:sldChg>
      <pc:sldChg chg="del">
        <pc:chgData name="Duncan Webber" userId="651773aa72c33786" providerId="LiveId" clId="{377E3D35-8BF8-4ACE-98B1-4E337D3F444E}" dt="2022-05-20T23:36:41.181" v="2225" actId="47"/>
        <pc:sldMkLst>
          <pc:docMk/>
          <pc:sldMk cId="3248566450" sldId="2265"/>
        </pc:sldMkLst>
      </pc:sldChg>
      <pc:sldChg chg="new del">
        <pc:chgData name="Duncan Webber" userId="651773aa72c33786" providerId="LiveId" clId="{377E3D35-8BF8-4ACE-98B1-4E337D3F444E}" dt="2022-05-12T21:34:36.437" v="1181" actId="680"/>
        <pc:sldMkLst>
          <pc:docMk/>
          <pc:sldMk cId="730713736" sldId="2266"/>
        </pc:sldMkLst>
      </pc:sldChg>
      <pc:sldChg chg="addSp delSp modSp new mod">
        <pc:chgData name="Duncan Webber" userId="651773aa72c33786" providerId="LiveId" clId="{377E3D35-8BF8-4ACE-98B1-4E337D3F444E}" dt="2022-05-13T02:13:46.752" v="2220" actId="478"/>
        <pc:sldMkLst>
          <pc:docMk/>
          <pc:sldMk cId="1736690212" sldId="2266"/>
        </pc:sldMkLst>
        <pc:spChg chg="del">
          <ac:chgData name="Duncan Webber" userId="651773aa72c33786" providerId="LiveId" clId="{377E3D35-8BF8-4ACE-98B1-4E337D3F444E}" dt="2022-05-13T02:13:46.752" v="2220" actId="478"/>
          <ac:spMkLst>
            <pc:docMk/>
            <pc:sldMk cId="1736690212" sldId="2266"/>
            <ac:spMk id="2" creationId="{ABE37572-5DED-D1AC-9C31-1ADA70B6C138}"/>
          </ac:spMkLst>
        </pc:spChg>
        <pc:spChg chg="del">
          <ac:chgData name="Duncan Webber" userId="651773aa72c33786" providerId="LiveId" clId="{377E3D35-8BF8-4ACE-98B1-4E337D3F444E}" dt="2022-05-12T21:34:59.103" v="1187" actId="478"/>
          <ac:spMkLst>
            <pc:docMk/>
            <pc:sldMk cId="1736690212" sldId="2266"/>
            <ac:spMk id="3" creationId="{56AD38A8-08AA-BF2A-133F-6176F7AF6B2D}"/>
          </ac:spMkLst>
        </pc:spChg>
        <pc:spChg chg="del">
          <ac:chgData name="Duncan Webber" userId="651773aa72c33786" providerId="LiveId" clId="{377E3D35-8BF8-4ACE-98B1-4E337D3F444E}" dt="2022-05-12T21:34:52.608" v="1184" actId="478"/>
          <ac:spMkLst>
            <pc:docMk/>
            <pc:sldMk cId="1736690212" sldId="2266"/>
            <ac:spMk id="4" creationId="{90801CF8-0DA1-BDAD-CEFC-B60C2B07A320}"/>
          </ac:spMkLst>
        </pc:spChg>
        <pc:spChg chg="del">
          <ac:chgData name="Duncan Webber" userId="651773aa72c33786" providerId="LiveId" clId="{377E3D35-8BF8-4ACE-98B1-4E337D3F444E}" dt="2022-05-12T21:35:07.675" v="1188" actId="478"/>
          <ac:spMkLst>
            <pc:docMk/>
            <pc:sldMk cId="1736690212" sldId="2266"/>
            <ac:spMk id="5" creationId="{54E45447-C2C6-8B4A-B6A8-E3D42048922B}"/>
          </ac:spMkLst>
        </pc:spChg>
        <pc:spChg chg="add del mod">
          <ac:chgData name="Duncan Webber" userId="651773aa72c33786" providerId="LiveId" clId="{377E3D35-8BF8-4ACE-98B1-4E337D3F444E}" dt="2022-05-12T21:34:55.819" v="1186" actId="478"/>
          <ac:spMkLst>
            <pc:docMk/>
            <pc:sldMk cId="1736690212" sldId="2266"/>
            <ac:spMk id="7" creationId="{2AAB3A74-C973-ED93-31AC-6EB717D9A2F3}"/>
          </ac:spMkLst>
        </pc:spChg>
        <pc:spChg chg="add mod">
          <ac:chgData name="Duncan Webber" userId="651773aa72c33786" providerId="LiveId" clId="{377E3D35-8BF8-4ACE-98B1-4E337D3F444E}" dt="2022-05-12T22:25:59.920" v="1677" actId="554"/>
          <ac:spMkLst>
            <pc:docMk/>
            <pc:sldMk cId="1736690212" sldId="2266"/>
            <ac:spMk id="10" creationId="{0ACB2FD3-C2CA-969D-E668-8A7DDED0B2FC}"/>
          </ac:spMkLst>
        </pc:spChg>
        <pc:spChg chg="add mod">
          <ac:chgData name="Duncan Webber" userId="651773aa72c33786" providerId="LiveId" clId="{377E3D35-8BF8-4ACE-98B1-4E337D3F444E}" dt="2022-05-12T21:34:44.645" v="1183"/>
          <ac:spMkLst>
            <pc:docMk/>
            <pc:sldMk cId="1736690212" sldId="2266"/>
            <ac:spMk id="11" creationId="{21C71FED-053A-088F-0791-A83290E8F444}"/>
          </ac:spMkLst>
        </pc:spChg>
        <pc:spChg chg="add mod">
          <ac:chgData name="Duncan Webber" userId="651773aa72c33786" providerId="LiveId" clId="{377E3D35-8BF8-4ACE-98B1-4E337D3F444E}" dt="2022-05-12T22:25:59.920" v="1677" actId="554"/>
          <ac:spMkLst>
            <pc:docMk/>
            <pc:sldMk cId="1736690212" sldId="2266"/>
            <ac:spMk id="12" creationId="{81D78827-CDF4-C088-0FED-D289E45F0B72}"/>
          </ac:spMkLst>
        </pc:spChg>
        <pc:spChg chg="add mod">
          <ac:chgData name="Duncan Webber" userId="651773aa72c33786" providerId="LiveId" clId="{377E3D35-8BF8-4ACE-98B1-4E337D3F444E}" dt="2022-05-12T22:25:59.920" v="1677" actId="554"/>
          <ac:spMkLst>
            <pc:docMk/>
            <pc:sldMk cId="1736690212" sldId="2266"/>
            <ac:spMk id="13" creationId="{761BAD4E-8855-F4EC-7D2D-96FB757CA188}"/>
          </ac:spMkLst>
        </pc:spChg>
        <pc:spChg chg="add mod">
          <ac:chgData name="Duncan Webber" userId="651773aa72c33786" providerId="LiveId" clId="{377E3D35-8BF8-4ACE-98B1-4E337D3F444E}" dt="2022-05-12T21:34:44.645" v="1183"/>
          <ac:spMkLst>
            <pc:docMk/>
            <pc:sldMk cId="1736690212" sldId="2266"/>
            <ac:spMk id="14" creationId="{F810CFB3-88FB-27C3-0F1C-F0B16C637447}"/>
          </ac:spMkLst>
        </pc:spChg>
        <pc:spChg chg="add mod">
          <ac:chgData name="Duncan Webber" userId="651773aa72c33786" providerId="LiveId" clId="{377E3D35-8BF8-4ACE-98B1-4E337D3F444E}" dt="2022-05-12T21:34:44.645" v="1183"/>
          <ac:spMkLst>
            <pc:docMk/>
            <pc:sldMk cId="1736690212" sldId="2266"/>
            <ac:spMk id="15" creationId="{ADB73E3C-3BF5-F8B3-89FD-467347B427E4}"/>
          </ac:spMkLst>
        </pc:spChg>
        <pc:spChg chg="add mod">
          <ac:chgData name="Duncan Webber" userId="651773aa72c33786" providerId="LiveId" clId="{377E3D35-8BF8-4ACE-98B1-4E337D3F444E}" dt="2022-05-12T21:34:44.645" v="1183"/>
          <ac:spMkLst>
            <pc:docMk/>
            <pc:sldMk cId="1736690212" sldId="2266"/>
            <ac:spMk id="16" creationId="{5293EA43-97CE-D0B3-3746-991200CAFDCB}"/>
          </ac:spMkLst>
        </pc:spChg>
        <pc:cxnChg chg="add mod">
          <ac:chgData name="Duncan Webber" userId="651773aa72c33786" providerId="LiveId" clId="{377E3D35-8BF8-4ACE-98B1-4E337D3F444E}" dt="2022-05-12T21:34:44.645" v="1183"/>
          <ac:cxnSpMkLst>
            <pc:docMk/>
            <pc:sldMk cId="1736690212" sldId="2266"/>
            <ac:cxnSpMk id="6" creationId="{5DB0E309-5C85-8358-3EBB-2E17AE0B435B}"/>
          </ac:cxnSpMkLst>
        </pc:cxnChg>
        <pc:cxnChg chg="add mod">
          <ac:chgData name="Duncan Webber" userId="651773aa72c33786" providerId="LiveId" clId="{377E3D35-8BF8-4ACE-98B1-4E337D3F444E}" dt="2022-05-12T21:34:44.645" v="1183"/>
          <ac:cxnSpMkLst>
            <pc:docMk/>
            <pc:sldMk cId="1736690212" sldId="2266"/>
            <ac:cxnSpMk id="8" creationId="{1E6A29FB-5773-4A44-E328-85616E973759}"/>
          </ac:cxnSpMkLst>
        </pc:cxnChg>
        <pc:cxnChg chg="add mod">
          <ac:chgData name="Duncan Webber" userId="651773aa72c33786" providerId="LiveId" clId="{377E3D35-8BF8-4ACE-98B1-4E337D3F444E}" dt="2022-05-12T21:34:44.645" v="1183"/>
          <ac:cxnSpMkLst>
            <pc:docMk/>
            <pc:sldMk cId="1736690212" sldId="2266"/>
            <ac:cxnSpMk id="9" creationId="{A3979381-07AA-7B42-E54F-4FEBCA5B52CD}"/>
          </ac:cxnSpMkLst>
        </pc:cxnChg>
      </pc:sldChg>
      <pc:sldChg chg="addSp delSp modSp new del mod">
        <pc:chgData name="Duncan Webber" userId="651773aa72c33786" providerId="LiveId" clId="{377E3D35-8BF8-4ACE-98B1-4E337D3F444E}" dt="2022-05-12T21:34:31.166" v="1179" actId="680"/>
        <pc:sldMkLst>
          <pc:docMk/>
          <pc:sldMk cId="3265102452" sldId="2266"/>
        </pc:sldMkLst>
        <pc:spChg chg="add del">
          <ac:chgData name="Duncan Webber" userId="651773aa72c33786" providerId="LiveId" clId="{377E3D35-8BF8-4ACE-98B1-4E337D3F444E}" dt="2022-05-12T21:34:29.871" v="1177" actId="478"/>
          <ac:spMkLst>
            <pc:docMk/>
            <pc:sldMk cId="3265102452" sldId="2266"/>
            <ac:spMk id="2" creationId="{59F38586-946B-2231-4B59-BF3F91F90019}"/>
          </ac:spMkLst>
        </pc:spChg>
        <pc:spChg chg="add del">
          <ac:chgData name="Duncan Webber" userId="651773aa72c33786" providerId="LiveId" clId="{377E3D35-8BF8-4ACE-98B1-4E337D3F444E}" dt="2022-05-12T21:34:30.500" v="1178" actId="478"/>
          <ac:spMkLst>
            <pc:docMk/>
            <pc:sldMk cId="3265102452" sldId="2266"/>
            <ac:spMk id="3" creationId="{E6EB7FEC-E6ED-2429-D09C-4368F8279818}"/>
          </ac:spMkLst>
        </pc:spChg>
        <pc:spChg chg="mod">
          <ac:chgData name="Duncan Webber" userId="651773aa72c33786" providerId="LiveId" clId="{377E3D35-8BF8-4ACE-98B1-4E337D3F444E}" dt="2022-05-12T21:34:22.833" v="1174" actId="6549"/>
          <ac:spMkLst>
            <pc:docMk/>
            <pc:sldMk cId="3265102452" sldId="2266"/>
            <ac:spMk id="4" creationId="{477094AE-7885-FD60-B6A0-FCF9EC81D173}"/>
          </ac:spMkLst>
        </pc:spChg>
        <pc:spChg chg="add del mod">
          <ac:chgData name="Duncan Webber" userId="651773aa72c33786" providerId="LiveId" clId="{377E3D35-8BF8-4ACE-98B1-4E337D3F444E}" dt="2022-05-12T21:34:29.178" v="1176"/>
          <ac:spMkLst>
            <pc:docMk/>
            <pc:sldMk cId="3265102452" sldId="2266"/>
            <ac:spMk id="6" creationId="{6E2C25F0-6C83-9BA1-B170-B49B1FA018EE}"/>
          </ac:spMkLst>
        </pc:spChg>
        <pc:spChg chg="add del mod">
          <ac:chgData name="Duncan Webber" userId="651773aa72c33786" providerId="LiveId" clId="{377E3D35-8BF8-4ACE-98B1-4E337D3F444E}" dt="2022-05-12T21:34:29.178" v="1176"/>
          <ac:spMkLst>
            <pc:docMk/>
            <pc:sldMk cId="3265102452" sldId="2266"/>
            <ac:spMk id="9" creationId="{D85B610B-1D07-9C3B-3A5E-9DD913097B18}"/>
          </ac:spMkLst>
        </pc:spChg>
        <pc:spChg chg="add del mod">
          <ac:chgData name="Duncan Webber" userId="651773aa72c33786" providerId="LiveId" clId="{377E3D35-8BF8-4ACE-98B1-4E337D3F444E}" dt="2022-05-12T21:34:29.178" v="1176"/>
          <ac:spMkLst>
            <pc:docMk/>
            <pc:sldMk cId="3265102452" sldId="2266"/>
            <ac:spMk id="10" creationId="{5E682F36-97C3-2BF6-B318-87E634BC0C9D}"/>
          </ac:spMkLst>
        </pc:spChg>
        <pc:spChg chg="add del mod">
          <ac:chgData name="Duncan Webber" userId="651773aa72c33786" providerId="LiveId" clId="{377E3D35-8BF8-4ACE-98B1-4E337D3F444E}" dt="2022-05-12T21:34:29.178" v="1176"/>
          <ac:spMkLst>
            <pc:docMk/>
            <pc:sldMk cId="3265102452" sldId="2266"/>
            <ac:spMk id="11" creationId="{13C28867-0756-40AC-328E-3445E94747BD}"/>
          </ac:spMkLst>
        </pc:spChg>
        <pc:spChg chg="add del mod">
          <ac:chgData name="Duncan Webber" userId="651773aa72c33786" providerId="LiveId" clId="{377E3D35-8BF8-4ACE-98B1-4E337D3F444E}" dt="2022-05-12T21:34:29.178" v="1176"/>
          <ac:spMkLst>
            <pc:docMk/>
            <pc:sldMk cId="3265102452" sldId="2266"/>
            <ac:spMk id="12" creationId="{86A4CB82-6468-44A2-3D58-A727375FCD0A}"/>
          </ac:spMkLst>
        </pc:spChg>
        <pc:spChg chg="add del mod">
          <ac:chgData name="Duncan Webber" userId="651773aa72c33786" providerId="LiveId" clId="{377E3D35-8BF8-4ACE-98B1-4E337D3F444E}" dt="2022-05-12T21:34:29.178" v="1176"/>
          <ac:spMkLst>
            <pc:docMk/>
            <pc:sldMk cId="3265102452" sldId="2266"/>
            <ac:spMk id="13" creationId="{C7446506-B0DD-D92D-7ED2-97A890BAA908}"/>
          </ac:spMkLst>
        </pc:spChg>
        <pc:spChg chg="add del mod">
          <ac:chgData name="Duncan Webber" userId="651773aa72c33786" providerId="LiveId" clId="{377E3D35-8BF8-4ACE-98B1-4E337D3F444E}" dt="2022-05-12T21:34:29.178" v="1176"/>
          <ac:spMkLst>
            <pc:docMk/>
            <pc:sldMk cId="3265102452" sldId="2266"/>
            <ac:spMk id="14" creationId="{D5DF0C2A-32E2-5CFB-85D4-61D818BA8A40}"/>
          </ac:spMkLst>
        </pc:spChg>
        <pc:spChg chg="add del mod">
          <ac:chgData name="Duncan Webber" userId="651773aa72c33786" providerId="LiveId" clId="{377E3D35-8BF8-4ACE-98B1-4E337D3F444E}" dt="2022-05-12T21:34:29.178" v="1176"/>
          <ac:spMkLst>
            <pc:docMk/>
            <pc:sldMk cId="3265102452" sldId="2266"/>
            <ac:spMk id="15" creationId="{7F9E7746-0C19-5A92-EB12-279E30828A3B}"/>
          </ac:spMkLst>
        </pc:spChg>
        <pc:spChg chg="add del">
          <ac:chgData name="Duncan Webber" userId="651773aa72c33786" providerId="LiveId" clId="{377E3D35-8BF8-4ACE-98B1-4E337D3F444E}" dt="2022-05-12T21:34:24.571" v="1175" actId="22"/>
          <ac:spMkLst>
            <pc:docMk/>
            <pc:sldMk cId="3265102452" sldId="2266"/>
            <ac:spMk id="17" creationId="{07111746-F0B2-C006-EE29-C650566EEB79}"/>
          </ac:spMkLst>
        </pc:spChg>
        <pc:cxnChg chg="add del mod">
          <ac:chgData name="Duncan Webber" userId="651773aa72c33786" providerId="LiveId" clId="{377E3D35-8BF8-4ACE-98B1-4E337D3F444E}" dt="2022-05-12T21:34:29.178" v="1176"/>
          <ac:cxnSpMkLst>
            <pc:docMk/>
            <pc:sldMk cId="3265102452" sldId="2266"/>
            <ac:cxnSpMk id="5" creationId="{D7B9A1C5-B3C2-45F7-E151-9CDEBA637511}"/>
          </ac:cxnSpMkLst>
        </pc:cxnChg>
        <pc:cxnChg chg="add del mod">
          <ac:chgData name="Duncan Webber" userId="651773aa72c33786" providerId="LiveId" clId="{377E3D35-8BF8-4ACE-98B1-4E337D3F444E}" dt="2022-05-12T21:34:29.178" v="1176"/>
          <ac:cxnSpMkLst>
            <pc:docMk/>
            <pc:sldMk cId="3265102452" sldId="2266"/>
            <ac:cxnSpMk id="7" creationId="{2617AE25-F203-B196-2BF0-8653BF141D64}"/>
          </ac:cxnSpMkLst>
        </pc:cxnChg>
        <pc:cxnChg chg="add del mod">
          <ac:chgData name="Duncan Webber" userId="651773aa72c33786" providerId="LiveId" clId="{377E3D35-8BF8-4ACE-98B1-4E337D3F444E}" dt="2022-05-12T21:34:29.178" v="1176"/>
          <ac:cxnSpMkLst>
            <pc:docMk/>
            <pc:sldMk cId="3265102452" sldId="2266"/>
            <ac:cxnSpMk id="8" creationId="{E370F94E-50EE-CA83-A418-5369A2B1303B}"/>
          </ac:cxnSpMkLst>
        </pc:cxnChg>
      </pc:sldChg>
      <pc:sldChg chg="addSp delSp modSp new del">
        <pc:chgData name="Duncan Webber" userId="651773aa72c33786" providerId="LiveId" clId="{377E3D35-8BF8-4ACE-98B1-4E337D3F444E}" dt="2022-05-12T21:33:51.835" v="1167" actId="2696"/>
        <pc:sldMkLst>
          <pc:docMk/>
          <pc:sldMk cId="3486266622" sldId="2266"/>
        </pc:sldMkLst>
        <pc:spChg chg="add del mod">
          <ac:chgData name="Duncan Webber" userId="651773aa72c33786" providerId="LiveId" clId="{377E3D35-8BF8-4ACE-98B1-4E337D3F444E}" dt="2022-05-12T21:33:43.379" v="1166"/>
          <ac:spMkLst>
            <pc:docMk/>
            <pc:sldMk cId="3486266622" sldId="2266"/>
            <ac:spMk id="4" creationId="{5A2A66E5-A75F-A6CC-2289-B63683192DB5}"/>
          </ac:spMkLst>
        </pc:spChg>
        <pc:spChg chg="add del mod">
          <ac:chgData name="Duncan Webber" userId="651773aa72c33786" providerId="LiveId" clId="{377E3D35-8BF8-4ACE-98B1-4E337D3F444E}" dt="2022-05-12T21:33:43.379" v="1166"/>
          <ac:spMkLst>
            <pc:docMk/>
            <pc:sldMk cId="3486266622" sldId="2266"/>
            <ac:spMk id="7" creationId="{DC8C4B14-2C92-7A8D-3B62-9E3FFFC71E89}"/>
          </ac:spMkLst>
        </pc:spChg>
        <pc:spChg chg="add del mod">
          <ac:chgData name="Duncan Webber" userId="651773aa72c33786" providerId="LiveId" clId="{377E3D35-8BF8-4ACE-98B1-4E337D3F444E}" dt="2022-05-12T21:33:43.379" v="1166"/>
          <ac:spMkLst>
            <pc:docMk/>
            <pc:sldMk cId="3486266622" sldId="2266"/>
            <ac:spMk id="8" creationId="{3A8DA370-4611-02DA-7EA2-EAAE80CA3F48}"/>
          </ac:spMkLst>
        </pc:spChg>
        <pc:spChg chg="add del mod">
          <ac:chgData name="Duncan Webber" userId="651773aa72c33786" providerId="LiveId" clId="{377E3D35-8BF8-4ACE-98B1-4E337D3F444E}" dt="2022-05-12T21:33:43.379" v="1166"/>
          <ac:spMkLst>
            <pc:docMk/>
            <pc:sldMk cId="3486266622" sldId="2266"/>
            <ac:spMk id="9" creationId="{AB079648-4869-1B55-6F7E-287918635F61}"/>
          </ac:spMkLst>
        </pc:spChg>
        <pc:spChg chg="add del mod">
          <ac:chgData name="Duncan Webber" userId="651773aa72c33786" providerId="LiveId" clId="{377E3D35-8BF8-4ACE-98B1-4E337D3F444E}" dt="2022-05-12T21:33:43.379" v="1166"/>
          <ac:spMkLst>
            <pc:docMk/>
            <pc:sldMk cId="3486266622" sldId="2266"/>
            <ac:spMk id="10" creationId="{8F85FF33-1F78-9964-AA6D-8193BD2994BA}"/>
          </ac:spMkLst>
        </pc:spChg>
        <pc:spChg chg="add del mod">
          <ac:chgData name="Duncan Webber" userId="651773aa72c33786" providerId="LiveId" clId="{377E3D35-8BF8-4ACE-98B1-4E337D3F444E}" dt="2022-05-12T21:33:43.379" v="1166"/>
          <ac:spMkLst>
            <pc:docMk/>
            <pc:sldMk cId="3486266622" sldId="2266"/>
            <ac:spMk id="11" creationId="{0AD938F9-756C-06DA-8410-031A58B95B9C}"/>
          </ac:spMkLst>
        </pc:spChg>
        <pc:spChg chg="add del mod">
          <ac:chgData name="Duncan Webber" userId="651773aa72c33786" providerId="LiveId" clId="{377E3D35-8BF8-4ACE-98B1-4E337D3F444E}" dt="2022-05-12T21:33:43.379" v="1166"/>
          <ac:spMkLst>
            <pc:docMk/>
            <pc:sldMk cId="3486266622" sldId="2266"/>
            <ac:spMk id="12" creationId="{CDF6E0F6-5C55-3FD5-FE51-41B5F0514D1A}"/>
          </ac:spMkLst>
        </pc:spChg>
        <pc:spChg chg="add del mod">
          <ac:chgData name="Duncan Webber" userId="651773aa72c33786" providerId="LiveId" clId="{377E3D35-8BF8-4ACE-98B1-4E337D3F444E}" dt="2022-05-12T21:33:43.379" v="1166"/>
          <ac:spMkLst>
            <pc:docMk/>
            <pc:sldMk cId="3486266622" sldId="2266"/>
            <ac:spMk id="13" creationId="{A55A9F09-C688-0D44-A979-15BC02E26AC7}"/>
          </ac:spMkLst>
        </pc:spChg>
        <pc:cxnChg chg="add del mod">
          <ac:chgData name="Duncan Webber" userId="651773aa72c33786" providerId="LiveId" clId="{377E3D35-8BF8-4ACE-98B1-4E337D3F444E}" dt="2022-05-12T21:33:43.379" v="1166"/>
          <ac:cxnSpMkLst>
            <pc:docMk/>
            <pc:sldMk cId="3486266622" sldId="2266"/>
            <ac:cxnSpMk id="3" creationId="{BA03A2EA-9EED-9907-0936-FE1B83367E7D}"/>
          </ac:cxnSpMkLst>
        </pc:cxnChg>
        <pc:cxnChg chg="add del mod">
          <ac:chgData name="Duncan Webber" userId="651773aa72c33786" providerId="LiveId" clId="{377E3D35-8BF8-4ACE-98B1-4E337D3F444E}" dt="2022-05-12T21:33:43.379" v="1166"/>
          <ac:cxnSpMkLst>
            <pc:docMk/>
            <pc:sldMk cId="3486266622" sldId="2266"/>
            <ac:cxnSpMk id="5" creationId="{3E540922-AD0C-2CD3-A905-5558DD1353E7}"/>
          </ac:cxnSpMkLst>
        </pc:cxnChg>
        <pc:cxnChg chg="add del mod">
          <ac:chgData name="Duncan Webber" userId="651773aa72c33786" providerId="LiveId" clId="{377E3D35-8BF8-4ACE-98B1-4E337D3F444E}" dt="2022-05-12T21:33:43.379" v="1166"/>
          <ac:cxnSpMkLst>
            <pc:docMk/>
            <pc:sldMk cId="3486266622" sldId="2266"/>
            <ac:cxnSpMk id="6" creationId="{12B819BC-ED94-9A48-3F9E-8A04A6820310}"/>
          </ac:cxnSpMkLst>
        </pc:cxnChg>
      </pc:sldChg>
      <pc:sldChg chg="add">
        <pc:chgData name="Duncan Webber" userId="651773aa72c33786" providerId="LiveId" clId="{377E3D35-8BF8-4ACE-98B1-4E337D3F444E}" dt="2022-05-20T23:36:48.173" v="2228"/>
        <pc:sldMkLst>
          <pc:docMk/>
          <pc:sldMk cId="1126560537" sldId="2267"/>
        </pc:sldMkLst>
      </pc:sldChg>
      <pc:sldChg chg="add del">
        <pc:chgData name="Duncan Webber" userId="651773aa72c33786" providerId="LiveId" clId="{377E3D35-8BF8-4ACE-98B1-4E337D3F444E}" dt="2022-05-20T23:36:46.088" v="2227" actId="2696"/>
        <pc:sldMkLst>
          <pc:docMk/>
          <pc:sldMk cId="3248566450" sldId="2267"/>
        </pc:sldMkLst>
      </pc:sldChg>
      <pc:sldMasterChg chg="delSldLayout modSldLayout">
        <pc:chgData name="Duncan Webber" userId="651773aa72c33786" providerId="LiveId" clId="{377E3D35-8BF8-4ACE-98B1-4E337D3F444E}" dt="2022-05-12T22:20:14.744" v="1655" actId="47"/>
        <pc:sldMasterMkLst>
          <pc:docMk/>
          <pc:sldMasterMk cId="3035245965" sldId="2147483696"/>
        </pc:sldMasterMkLst>
        <pc:sldLayoutChg chg="addSp delSp modSp mod">
          <pc:chgData name="Duncan Webber" userId="651773aa72c33786" providerId="LiveId" clId="{377E3D35-8BF8-4ACE-98B1-4E337D3F444E}" dt="2022-05-05T21:39:17.647" v="1062" actId="478"/>
          <pc:sldLayoutMkLst>
            <pc:docMk/>
            <pc:sldMasterMk cId="3035245965" sldId="2147483696"/>
            <pc:sldLayoutMk cId="88097592" sldId="2147483699"/>
          </pc:sldLayoutMkLst>
          <pc:spChg chg="add del mod">
            <ac:chgData name="Duncan Webber" userId="651773aa72c33786" providerId="LiveId" clId="{377E3D35-8BF8-4ACE-98B1-4E337D3F444E}" dt="2022-05-05T21:39:17.647" v="1062" actId="478"/>
            <ac:spMkLst>
              <pc:docMk/>
              <pc:sldMasterMk cId="3035245965" sldId="2147483696"/>
              <pc:sldLayoutMk cId="88097592" sldId="2147483699"/>
              <ac:spMk id="2" creationId="{2CCFF210-CBBA-1780-93B0-105FD0E99E67}"/>
            </ac:spMkLst>
          </pc:spChg>
          <pc:spChg chg="del">
            <ac:chgData name="Duncan Webber" userId="651773aa72c33786" providerId="LiveId" clId="{377E3D35-8BF8-4ACE-98B1-4E337D3F444E}" dt="2022-05-05T18:32:38.590" v="31" actId="478"/>
            <ac:spMkLst>
              <pc:docMk/>
              <pc:sldMasterMk cId="3035245965" sldId="2147483696"/>
              <pc:sldLayoutMk cId="88097592" sldId="2147483699"/>
              <ac:spMk id="11" creationId="{4B9BC772-FA53-471B-836B-9962448F8F17}"/>
            </ac:spMkLst>
          </pc:spChg>
          <pc:spChg chg="add del">
            <ac:chgData name="Duncan Webber" userId="651773aa72c33786" providerId="LiveId" clId="{377E3D35-8BF8-4ACE-98B1-4E337D3F444E}" dt="2022-05-05T18:33:13.335" v="38" actId="478"/>
            <ac:spMkLst>
              <pc:docMk/>
              <pc:sldMasterMk cId="3035245965" sldId="2147483696"/>
              <pc:sldLayoutMk cId="88097592" sldId="2147483699"/>
              <ac:spMk id="14" creationId="{AD5BB09E-76B3-46FB-A476-B6F178638E93}"/>
            </ac:spMkLst>
          </pc:spChg>
          <pc:picChg chg="del">
            <ac:chgData name="Duncan Webber" userId="651773aa72c33786" providerId="LiveId" clId="{377E3D35-8BF8-4ACE-98B1-4E337D3F444E}" dt="2022-05-05T18:33:04.128" v="35" actId="478"/>
            <ac:picMkLst>
              <pc:docMk/>
              <pc:sldMasterMk cId="3035245965" sldId="2147483696"/>
              <pc:sldLayoutMk cId="88097592" sldId="2147483699"/>
              <ac:picMk id="7" creationId="{DBFA5AEA-3683-FAAB-7F41-263F073A0A38}"/>
            </ac:picMkLst>
          </pc:picChg>
          <pc:picChg chg="del">
            <ac:chgData name="Duncan Webber" userId="651773aa72c33786" providerId="LiveId" clId="{377E3D35-8BF8-4ACE-98B1-4E337D3F444E}" dt="2022-05-05T18:32:40.828" v="32" actId="478"/>
            <ac:picMkLst>
              <pc:docMk/>
              <pc:sldMasterMk cId="3035245965" sldId="2147483696"/>
              <pc:sldLayoutMk cId="88097592" sldId="2147483699"/>
              <ac:picMk id="12" creationId="{D5BD95E9-4590-4EA2-9647-328E6C39D651}"/>
            </ac:picMkLst>
          </pc:picChg>
          <pc:picChg chg="add mod">
            <ac:chgData name="Duncan Webber" userId="651773aa72c33786" providerId="LiveId" clId="{377E3D35-8BF8-4ACE-98B1-4E337D3F444E}" dt="2022-05-05T18:57:54.646" v="428" actId="1076"/>
            <ac:picMkLst>
              <pc:docMk/>
              <pc:sldMasterMk cId="3035245965" sldId="2147483696"/>
              <pc:sldLayoutMk cId="88097592" sldId="2147483699"/>
              <ac:picMk id="31749" creationId="{F1ADBDA5-F9D8-AB87-3E2C-F40D5E80474E}"/>
            </ac:picMkLst>
          </pc:picChg>
        </pc:sldLayoutChg>
        <pc:sldLayoutChg chg="del">
          <pc:chgData name="Duncan Webber" userId="651773aa72c33786" providerId="LiveId" clId="{377E3D35-8BF8-4ACE-98B1-4E337D3F444E}" dt="2022-05-12T22:20:14.744" v="1655" actId="47"/>
          <pc:sldLayoutMkLst>
            <pc:docMk/>
            <pc:sldMasterMk cId="3035245965" sldId="2147483696"/>
            <pc:sldLayoutMk cId="3710033504" sldId="214748370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fya\Downloads\Chart.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ufya\Downloads\Chart.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vassarcollege-my.sharepoint.com/personal/jvandermeulen_vassar_edu/Documents/2021-2022/VSF/COMP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vassarcollege-my.sharepoint.com/personal/jvandermeulen_vassar_edu/Documents/2021-2022/VSF/COMP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vassarcollege-my.sharepoint.com/personal/jvandermeulen_vassar_edu/Documents/2021-2022/VSF/COMP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vassarcollege-my.sharepoint.com/personal/jvandermeulen_vassar_edu/Documents/2021-2022/VSF/COMP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2400" u="sng" dirty="0">
                <a:latin typeface="Bell MT" panose="02020503060305020303" pitchFamily="18" charset="77"/>
              </a:rPr>
              <a:t>Revenue</a:t>
            </a:r>
            <a:r>
              <a:rPr lang="en-US" sz="2400" u="sng" baseline="0" dirty="0">
                <a:latin typeface="Bell MT" panose="02020503060305020303" pitchFamily="18" charset="77"/>
              </a:rPr>
              <a:t> by Geography</a:t>
            </a:r>
            <a:endParaRPr lang="en-US" sz="2400" u="sng" dirty="0">
              <a:latin typeface="Bell MT" panose="02020503060305020303" pitchFamily="18" charset="77"/>
            </a:endParaRPr>
          </a:p>
        </c:rich>
      </c:tx>
      <c:layout>
        <c:manualLayout>
          <c:xMode val="edge"/>
          <c:yMode val="edge"/>
          <c:x val="0.3180889435512822"/>
          <c:y val="4.1531751120401299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2913827170554"/>
          <c:y val="0.23146305205413462"/>
          <c:w val="0.79972440944881895"/>
          <c:h val="0.51681284631087776"/>
        </c:manualLayout>
      </c:layout>
      <c:barChart>
        <c:barDir val="col"/>
        <c:grouping val="clustered"/>
        <c:varyColors val="0"/>
        <c:ser>
          <c:idx val="0"/>
          <c:order val="0"/>
          <c:tx>
            <c:strRef>
              <c:f>Sheet1!$A$5</c:f>
              <c:strCache>
                <c:ptCount val="1"/>
                <c:pt idx="0">
                  <c:v>2019</c:v>
                </c:pt>
              </c:strCache>
            </c:strRef>
          </c:tx>
          <c:spPr>
            <a:solidFill>
              <a:schemeClr val="accent1"/>
            </a:solidFill>
            <a:ln>
              <a:noFill/>
            </a:ln>
            <a:effectLst/>
          </c:spPr>
          <c:invertIfNegative val="0"/>
          <c:dLbls>
            <c:dLbl>
              <c:idx val="0"/>
              <c:tx>
                <c:rich>
                  <a:bodyPr/>
                  <a:lstStyle/>
                  <a:p>
                    <a:fld id="{A3EB11A5-9F90-4A42-8A07-43D4CEF50FE0}"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C4-0B4A-9C7E-5092380EB649}"/>
                </c:ext>
              </c:extLst>
            </c:dLbl>
            <c:dLbl>
              <c:idx val="1"/>
              <c:tx>
                <c:rich>
                  <a:bodyPr/>
                  <a:lstStyle/>
                  <a:p>
                    <a:fld id="{0F434CA4-2F87-CA41-92B1-8213BF4367B2}"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C4-0B4A-9C7E-5092380EB649}"/>
                </c:ext>
              </c:extLst>
            </c:dLbl>
            <c:dLbl>
              <c:idx val="2"/>
              <c:tx>
                <c:rich>
                  <a:bodyPr/>
                  <a:lstStyle/>
                  <a:p>
                    <a:fld id="{DD41237A-0817-C749-B33C-0B65AC1804D9}"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53C4-0B4A-9C7E-5092380EB649}"/>
                </c:ext>
              </c:extLst>
            </c:dLbl>
            <c:dLbl>
              <c:idx val="3"/>
              <c:tx>
                <c:rich>
                  <a:bodyPr/>
                  <a:lstStyle/>
                  <a:p>
                    <a:fld id="{36A60198-7404-3940-A2B8-93BEA7463696}"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3C4-0B4A-9C7E-5092380EB6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Sheet1!$B$3:$E$4</c:f>
              <c:strCache>
                <c:ptCount val="4"/>
                <c:pt idx="0">
                  <c:v>Americas</c:v>
                </c:pt>
                <c:pt idx="1">
                  <c:v>EMEA</c:v>
                </c:pt>
                <c:pt idx="2">
                  <c:v>APAC</c:v>
                </c:pt>
                <c:pt idx="3">
                  <c:v>Total</c:v>
                </c:pt>
              </c:strCache>
            </c:strRef>
          </c:cat>
          <c:val>
            <c:numRef>
              <c:f>Sheet1!$B$5:$E$5</c:f>
              <c:numCache>
                <c:formatCode>#,##0</c:formatCode>
                <c:ptCount val="4"/>
                <c:pt idx="0">
                  <c:v>6506</c:v>
                </c:pt>
                <c:pt idx="1">
                  <c:v>2975</c:v>
                </c:pt>
                <c:pt idx="2">
                  <c:v>1690</c:v>
                </c:pt>
                <c:pt idx="3">
                  <c:v>11171</c:v>
                </c:pt>
              </c:numCache>
            </c:numRef>
          </c:val>
          <c:extLst>
            <c:ext xmlns:c16="http://schemas.microsoft.com/office/drawing/2014/chart" uri="{C3380CC4-5D6E-409C-BE32-E72D297353CC}">
              <c16:uniqueId val="{00000000-208D-4CC8-9A35-73BEAB0DEF31}"/>
            </c:ext>
          </c:extLst>
        </c:ser>
        <c:ser>
          <c:idx val="1"/>
          <c:order val="1"/>
          <c:tx>
            <c:strRef>
              <c:f>Sheet1!$A$6</c:f>
              <c:strCache>
                <c:ptCount val="1"/>
                <c:pt idx="0">
                  <c:v>2020</c:v>
                </c:pt>
              </c:strCache>
            </c:strRef>
          </c:tx>
          <c:spPr>
            <a:solidFill>
              <a:schemeClr val="accent2"/>
            </a:solidFill>
            <a:ln>
              <a:noFill/>
            </a:ln>
            <a:effectLst/>
          </c:spPr>
          <c:invertIfNegative val="0"/>
          <c:dLbls>
            <c:dLbl>
              <c:idx val="0"/>
              <c:tx>
                <c:rich>
                  <a:bodyPr/>
                  <a:lstStyle/>
                  <a:p>
                    <a:fld id="{1F5D87B3-DCC9-C145-A55F-ABA621C8853A}"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C4-0B4A-9C7E-5092380EB649}"/>
                </c:ext>
              </c:extLst>
            </c:dLbl>
            <c:dLbl>
              <c:idx val="1"/>
              <c:tx>
                <c:rich>
                  <a:bodyPr/>
                  <a:lstStyle/>
                  <a:p>
                    <a:fld id="{AA782084-9D86-ED46-AF51-53B3DD73FEE0}"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3C4-0B4A-9C7E-5092380EB649}"/>
                </c:ext>
              </c:extLst>
            </c:dLbl>
            <c:dLbl>
              <c:idx val="2"/>
              <c:tx>
                <c:rich>
                  <a:bodyPr/>
                  <a:lstStyle/>
                  <a:p>
                    <a:fld id="{9505D209-E2BC-FF44-8B58-052830287741}"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3C4-0B4A-9C7E-5092380EB649}"/>
                </c:ext>
              </c:extLst>
            </c:dLbl>
            <c:dLbl>
              <c:idx val="3"/>
              <c:tx>
                <c:rich>
                  <a:bodyPr/>
                  <a:lstStyle/>
                  <a:p>
                    <a:fld id="{411CE4EB-DE7B-1B49-AEA7-624F933A9038}"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3C4-0B4A-9C7E-5092380EB6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Sheet1!$B$3:$E$4</c:f>
              <c:strCache>
                <c:ptCount val="4"/>
                <c:pt idx="0">
                  <c:v>Americas</c:v>
                </c:pt>
                <c:pt idx="1">
                  <c:v>EMEA</c:v>
                </c:pt>
                <c:pt idx="2">
                  <c:v>APAC</c:v>
                </c:pt>
                <c:pt idx="3">
                  <c:v>Total</c:v>
                </c:pt>
              </c:strCache>
            </c:strRef>
          </c:cat>
          <c:val>
            <c:numRef>
              <c:f>Sheet1!$B$6:$E$6</c:f>
              <c:numCache>
                <c:formatCode>#,##0</c:formatCode>
                <c:ptCount val="4"/>
                <c:pt idx="0">
                  <c:v>7454</c:v>
                </c:pt>
                <c:pt idx="1">
                  <c:v>3400</c:v>
                </c:pt>
                <c:pt idx="2">
                  <c:v>2014</c:v>
                </c:pt>
                <c:pt idx="3">
                  <c:v>12868</c:v>
                </c:pt>
              </c:numCache>
            </c:numRef>
          </c:val>
          <c:extLst>
            <c:ext xmlns:c16="http://schemas.microsoft.com/office/drawing/2014/chart" uri="{C3380CC4-5D6E-409C-BE32-E72D297353CC}">
              <c16:uniqueId val="{00000001-208D-4CC8-9A35-73BEAB0DEF31}"/>
            </c:ext>
          </c:extLst>
        </c:ser>
        <c:ser>
          <c:idx val="2"/>
          <c:order val="2"/>
          <c:tx>
            <c:strRef>
              <c:f>Sheet1!$A$7</c:f>
              <c:strCache>
                <c:ptCount val="1"/>
                <c:pt idx="0">
                  <c:v>2021</c:v>
                </c:pt>
              </c:strCache>
            </c:strRef>
          </c:tx>
          <c:spPr>
            <a:solidFill>
              <a:schemeClr val="accent3"/>
            </a:solidFill>
            <a:ln>
              <a:noFill/>
            </a:ln>
            <a:effectLst/>
          </c:spPr>
          <c:invertIfNegative val="0"/>
          <c:dLbls>
            <c:dLbl>
              <c:idx val="0"/>
              <c:tx>
                <c:rich>
                  <a:bodyPr/>
                  <a:lstStyle/>
                  <a:p>
                    <a:fld id="{25363D0E-7A82-044F-B4F2-5E141ABB0FCD}"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C4-0B4A-9C7E-5092380EB649}"/>
                </c:ext>
              </c:extLst>
            </c:dLbl>
            <c:dLbl>
              <c:idx val="1"/>
              <c:tx>
                <c:rich>
                  <a:bodyPr/>
                  <a:lstStyle/>
                  <a:p>
                    <a:fld id="{0738897B-C63C-9D45-B164-03EFFD9341C9}"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3C4-0B4A-9C7E-5092380EB649}"/>
                </c:ext>
              </c:extLst>
            </c:dLbl>
            <c:dLbl>
              <c:idx val="2"/>
              <c:tx>
                <c:rich>
                  <a:bodyPr/>
                  <a:lstStyle/>
                  <a:p>
                    <a:fld id="{C3747AAD-AD51-4741-B02F-5A27D9E1BDD5}"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3C4-0B4A-9C7E-5092380EB649}"/>
                </c:ext>
              </c:extLst>
            </c:dLbl>
            <c:dLbl>
              <c:idx val="3"/>
              <c:tx>
                <c:rich>
                  <a:bodyPr/>
                  <a:lstStyle/>
                  <a:p>
                    <a:fld id="{2BEDCA2C-DE11-6A4E-921D-1BC9216F616D}" type="VALUE">
                      <a:rPr lang="en-US">
                        <a:latin typeface="Bell MT" panose="02020503060305020303" pitchFamily="18" charset="77"/>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3C4-0B4A-9C7E-5092380EB6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Sheet1!$B$3:$E$4</c:f>
              <c:strCache>
                <c:ptCount val="4"/>
                <c:pt idx="0">
                  <c:v>Americas</c:v>
                </c:pt>
                <c:pt idx="1">
                  <c:v>EMEA</c:v>
                </c:pt>
                <c:pt idx="2">
                  <c:v>APAC</c:v>
                </c:pt>
                <c:pt idx="3">
                  <c:v>Total</c:v>
                </c:pt>
              </c:strCache>
            </c:strRef>
          </c:cat>
          <c:val>
            <c:numRef>
              <c:f>Sheet1!$B$7:$E$7</c:f>
              <c:numCache>
                <c:formatCode>#,##0</c:formatCode>
                <c:ptCount val="4"/>
                <c:pt idx="0">
                  <c:v>8996</c:v>
                </c:pt>
                <c:pt idx="1">
                  <c:v>4252</c:v>
                </c:pt>
                <c:pt idx="2">
                  <c:v>2537</c:v>
                </c:pt>
                <c:pt idx="3">
                  <c:v>15785</c:v>
                </c:pt>
              </c:numCache>
            </c:numRef>
          </c:val>
          <c:extLst>
            <c:ext xmlns:c16="http://schemas.microsoft.com/office/drawing/2014/chart" uri="{C3380CC4-5D6E-409C-BE32-E72D297353CC}">
              <c16:uniqueId val="{00000002-208D-4CC8-9A35-73BEAB0DEF31}"/>
            </c:ext>
          </c:extLst>
        </c:ser>
        <c:dLbls>
          <c:dLblPos val="outEnd"/>
          <c:showLegendKey val="0"/>
          <c:showVal val="1"/>
          <c:showCatName val="0"/>
          <c:showSerName val="0"/>
          <c:showPercent val="0"/>
          <c:showBubbleSize val="0"/>
        </c:dLbls>
        <c:gapWidth val="219"/>
        <c:overlap val="-27"/>
        <c:axId val="1510396271"/>
        <c:axId val="1510393359"/>
      </c:barChart>
      <c:catAx>
        <c:axId val="15103962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Bell MT" panose="02020503060305020303" pitchFamily="18" charset="77"/>
                  </a:rPr>
                  <a:t>Geography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0393359"/>
        <c:crosses val="autoZero"/>
        <c:auto val="1"/>
        <c:lblAlgn val="ctr"/>
        <c:lblOffset val="100"/>
        <c:noMultiLvlLbl val="0"/>
      </c:catAx>
      <c:valAx>
        <c:axId val="151039335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Bell MT" panose="02020503060305020303" pitchFamily="18" charset="77"/>
                  </a:rPr>
                  <a:t> Revenue</a:t>
                </a:r>
                <a:r>
                  <a:rPr lang="en-US" baseline="0" dirty="0">
                    <a:latin typeface="Bell MT" panose="02020503060305020303" pitchFamily="18" charset="77"/>
                  </a:rPr>
                  <a:t> (in millions)</a:t>
                </a:r>
                <a:endParaRPr lang="en-US" dirty="0">
                  <a:latin typeface="Bell MT" panose="02020503060305020303" pitchFamily="18" charset="77"/>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0396271"/>
        <c:crosses val="autoZero"/>
        <c:crossBetween val="between"/>
      </c:valAx>
      <c:spPr>
        <a:noFill/>
        <a:ln>
          <a:noFill/>
        </a:ln>
        <a:effectLst/>
      </c:spPr>
    </c:plotArea>
    <c:legend>
      <c:legendPos val="b"/>
      <c:layout>
        <c:manualLayout>
          <c:xMode val="edge"/>
          <c:yMode val="edge"/>
          <c:x val="0.42552038274186166"/>
          <c:y val="0.90695924459403177"/>
          <c:w val="0.16528254820550872"/>
          <c:h val="4.92570327460875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BA85-4B52-82C1-CE1A2E726277}"/>
              </c:ext>
            </c:extLst>
          </c:dPt>
          <c:dPt>
            <c:idx val="1"/>
            <c:invertIfNegative val="0"/>
            <c:bubble3D val="0"/>
            <c:spPr>
              <a:solidFill>
                <a:srgbClr val="FF0000"/>
              </a:solidFill>
              <a:ln>
                <a:noFill/>
              </a:ln>
              <a:effectLst/>
            </c:spPr>
            <c:extLst>
              <c:ext xmlns:c16="http://schemas.microsoft.com/office/drawing/2014/chart" uri="{C3380CC4-5D6E-409C-BE32-E72D297353CC}">
                <c16:uniqueId val="{00000003-BA85-4B52-82C1-CE1A2E726277}"/>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BA85-4B52-82C1-CE1A2E726277}"/>
              </c:ext>
            </c:extLst>
          </c:dPt>
          <c:dPt>
            <c:idx val="3"/>
            <c:invertIfNegative val="0"/>
            <c:bubble3D val="0"/>
            <c:spPr>
              <a:solidFill>
                <a:srgbClr val="92D050"/>
              </a:solidFill>
              <a:ln>
                <a:noFill/>
              </a:ln>
              <a:effectLst/>
            </c:spPr>
            <c:extLst>
              <c:ext xmlns:c16="http://schemas.microsoft.com/office/drawing/2014/chart" uri="{C3380CC4-5D6E-409C-BE32-E72D297353CC}">
                <c16:uniqueId val="{00000007-BA85-4B52-82C1-CE1A2E726277}"/>
              </c:ext>
            </c:extLst>
          </c:dPt>
          <c:dPt>
            <c:idx val="4"/>
            <c:invertIfNegative val="0"/>
            <c:bubble3D val="0"/>
            <c:spPr>
              <a:solidFill>
                <a:srgbClr val="00B050"/>
              </a:solidFill>
              <a:ln>
                <a:noFill/>
              </a:ln>
              <a:effectLst/>
            </c:spPr>
            <c:extLst>
              <c:ext xmlns:c16="http://schemas.microsoft.com/office/drawing/2014/chart" uri="{C3380CC4-5D6E-409C-BE32-E72D297353CC}">
                <c16:uniqueId val="{00000009-BA85-4B52-82C1-CE1A2E726277}"/>
              </c:ext>
            </c:extLst>
          </c:dPt>
          <c:dLbls>
            <c:numFmt formatCode="#,##0" sourceLinked="0"/>
            <c:spPr>
              <a:noFill/>
              <a:ln>
                <a:noFill/>
              </a:ln>
              <a:effectLst/>
            </c:spPr>
            <c:txPr>
              <a:bodyPr rot="0" spcFirstLastPara="1" vertOverflow="ellipsis" vert="horz" wrap="square" anchor="ctr" anchorCtr="1"/>
              <a:lstStyle/>
              <a:p>
                <a:pPr>
                  <a:defRPr sz="1200" b="0" i="1" u="none" strike="noStrike" kern="1200" baseline="0">
                    <a:solidFill>
                      <a:schemeClr val="tx1">
                        <a:lumMod val="75000"/>
                        <a:lumOff val="25000"/>
                      </a:schemeClr>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 Adobe Inc (NasdaqG... Data'!$A$16:$A$20</c:f>
              <c:strCache>
                <c:ptCount val="5"/>
                <c:pt idx="0">
                  <c:v>Strong Sell</c:v>
                </c:pt>
                <c:pt idx="1">
                  <c:v>Sell</c:v>
                </c:pt>
                <c:pt idx="2">
                  <c:v>Hold</c:v>
                </c:pt>
                <c:pt idx="3">
                  <c:v>Buy</c:v>
                </c:pt>
                <c:pt idx="4">
                  <c:v>Strong Buy</c:v>
                </c:pt>
              </c:strCache>
            </c:strRef>
          </c:cat>
          <c:val>
            <c:numRef>
              <c:f>'1 - Adobe Inc (NasdaqG... Data'!$B$16:$B$20</c:f>
              <c:numCache>
                <c:formatCode>General</c:formatCode>
                <c:ptCount val="5"/>
                <c:pt idx="0">
                  <c:v>0.1</c:v>
                </c:pt>
                <c:pt idx="1">
                  <c:v>0.1</c:v>
                </c:pt>
                <c:pt idx="2">
                  <c:v>5</c:v>
                </c:pt>
                <c:pt idx="3">
                  <c:v>15</c:v>
                </c:pt>
                <c:pt idx="4">
                  <c:v>10</c:v>
                </c:pt>
              </c:numCache>
            </c:numRef>
          </c:val>
          <c:extLst>
            <c:ext xmlns:c16="http://schemas.microsoft.com/office/drawing/2014/chart" uri="{C3380CC4-5D6E-409C-BE32-E72D297353CC}">
              <c16:uniqueId val="{0000000A-BA85-4B52-82C1-CE1A2E726277}"/>
            </c:ext>
          </c:extLst>
        </c:ser>
        <c:dLbls>
          <c:dLblPos val="outEnd"/>
          <c:showLegendKey val="0"/>
          <c:showVal val="1"/>
          <c:showCatName val="0"/>
          <c:showSerName val="0"/>
          <c:showPercent val="0"/>
          <c:showBubbleSize val="0"/>
        </c:dLbls>
        <c:gapWidth val="182"/>
        <c:axId val="1015468736"/>
        <c:axId val="1015476936"/>
      </c:barChart>
      <c:catAx>
        <c:axId val="101546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015476936"/>
        <c:crosses val="autoZero"/>
        <c:auto val="1"/>
        <c:lblAlgn val="ctr"/>
        <c:lblOffset val="100"/>
        <c:noMultiLvlLbl val="0"/>
      </c:catAx>
      <c:valAx>
        <c:axId val="1015476936"/>
        <c:scaling>
          <c:orientation val="minMax"/>
        </c:scaling>
        <c:delete val="1"/>
        <c:axPos val="b"/>
        <c:numFmt formatCode="General" sourceLinked="1"/>
        <c:majorTickMark val="none"/>
        <c:minorTickMark val="none"/>
        <c:tickLblPos val="nextTo"/>
        <c:crossAx val="101546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a:t>Total Revenue - Adobe Inc. (Nasdaq ADBE)</a:t>
            </a:r>
          </a:p>
          <a:p>
            <a:pPr algn="l">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sz="800" i="1"/>
              <a:t>In Millions</a:t>
            </a:r>
            <a:r>
              <a:rPr lang="en-US" sz="800" i="1" baseline="0"/>
              <a:t> of Dollars</a:t>
            </a:r>
            <a:r>
              <a:rPr lang="en-US" sz="800" i="1"/>
              <a:t> </a:t>
            </a:r>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barChart>
        <c:barDir val="col"/>
        <c:grouping val="clustered"/>
        <c:varyColors val="0"/>
        <c:ser>
          <c:idx val="0"/>
          <c:order val="0"/>
          <c:tx>
            <c:strRef>
              <c:f>'1 - Adobe Inc (NasdaqG... Data'!$B$1</c:f>
              <c:strCache>
                <c:ptCount val="1"/>
                <c:pt idx="0">
                  <c:v>Total Revenue </c:v>
                </c:pt>
              </c:strCache>
            </c:strRef>
          </c:tx>
          <c:spPr>
            <a:solidFill>
              <a:srgbClr val="0070C0"/>
            </a:solidFill>
            <a:ln>
              <a:noFill/>
            </a:ln>
            <a:effectLst/>
          </c:spPr>
          <c:invertIfNegative val="0"/>
          <c:dPt>
            <c:idx val="6"/>
            <c:invertIfNegative val="0"/>
            <c:bubble3D val="0"/>
            <c:spPr>
              <a:solidFill>
                <a:srgbClr val="00B0F0"/>
              </a:solidFill>
              <a:ln>
                <a:noFill/>
              </a:ln>
              <a:effectLst/>
            </c:spPr>
            <c:extLst>
              <c:ext xmlns:c16="http://schemas.microsoft.com/office/drawing/2014/chart" uri="{C3380CC4-5D6E-409C-BE32-E72D297353CC}">
                <c16:uniqueId val="{00000001-A41A-4416-A861-6236C6D3FE2E}"/>
              </c:ext>
            </c:extLst>
          </c:dPt>
          <c:dPt>
            <c:idx val="7"/>
            <c:invertIfNegative val="0"/>
            <c:bubble3D val="0"/>
            <c:spPr>
              <a:solidFill>
                <a:srgbClr val="00B0F0"/>
              </a:solidFill>
              <a:ln>
                <a:noFill/>
              </a:ln>
              <a:effectLst/>
            </c:spPr>
            <c:extLst>
              <c:ext xmlns:c16="http://schemas.microsoft.com/office/drawing/2014/chart" uri="{C3380CC4-5D6E-409C-BE32-E72D297353CC}">
                <c16:uniqueId val="{00000003-A41A-4416-A861-6236C6D3FE2E}"/>
              </c:ext>
            </c:extLst>
          </c:dPt>
          <c:dPt>
            <c:idx val="8"/>
            <c:invertIfNegative val="0"/>
            <c:bubble3D val="0"/>
            <c:spPr>
              <a:solidFill>
                <a:srgbClr val="00B0F0"/>
              </a:solidFill>
              <a:ln>
                <a:noFill/>
              </a:ln>
              <a:effectLst/>
            </c:spPr>
            <c:extLst>
              <c:ext xmlns:c16="http://schemas.microsoft.com/office/drawing/2014/chart" uri="{C3380CC4-5D6E-409C-BE32-E72D297353CC}">
                <c16:uniqueId val="{00000005-A41A-4416-A861-6236C6D3FE2E}"/>
              </c:ext>
            </c:extLst>
          </c:dPt>
          <c:cat>
            <c:numRef>
              <c:f>'1 - Adobe Inc (NasdaqG... Data'!$A$2:$A$10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'1 - Adobe Inc (NasdaqG... Data'!$B$2:$B$10</c:f>
              <c:numCache>
                <c:formatCode>General</c:formatCode>
                <c:ptCount val="9"/>
                <c:pt idx="0">
                  <c:v>5854.43</c:v>
                </c:pt>
                <c:pt idx="1">
                  <c:v>7301.5050000000001</c:v>
                </c:pt>
                <c:pt idx="2">
                  <c:v>9030</c:v>
                </c:pt>
                <c:pt idx="3">
                  <c:v>11171</c:v>
                </c:pt>
                <c:pt idx="4">
                  <c:v>12868</c:v>
                </c:pt>
                <c:pt idx="5">
                  <c:v>15785</c:v>
                </c:pt>
                <c:pt idx="6">
                  <c:v>17905.400000000001</c:v>
                </c:pt>
                <c:pt idx="7">
                  <c:v>20601</c:v>
                </c:pt>
                <c:pt idx="8">
                  <c:v>22936.91</c:v>
                </c:pt>
              </c:numCache>
            </c:numRef>
          </c:val>
          <c:extLst>
            <c:ext xmlns:c16="http://schemas.microsoft.com/office/drawing/2014/chart" uri="{C3380CC4-5D6E-409C-BE32-E72D297353CC}">
              <c16:uniqueId val="{00000006-A41A-4416-A861-6236C6D3FE2E}"/>
            </c:ext>
          </c:extLst>
        </c:ser>
        <c:dLbls>
          <c:showLegendKey val="0"/>
          <c:showVal val="0"/>
          <c:showCatName val="0"/>
          <c:showSerName val="0"/>
          <c:showPercent val="0"/>
          <c:showBubbleSize val="0"/>
        </c:dLbls>
        <c:gapWidth val="60"/>
        <c:overlap val="-27"/>
        <c:axId val="924906432"/>
        <c:axId val="924906104"/>
      </c:barChart>
      <c:dateAx>
        <c:axId val="9249064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924906104"/>
        <c:crosses val="autoZero"/>
        <c:auto val="0"/>
        <c:lblOffset val="100"/>
        <c:baseTimeUnit val="days"/>
      </c:dateAx>
      <c:valAx>
        <c:axId val="924906104"/>
        <c:scaling>
          <c:orientation val="minMax"/>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92490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ll MT" panose="02020503060305020303" pitchFamily="18" charset="0"/>
                <a:ea typeface="+mn-ea"/>
                <a:cs typeface="+mn-cs"/>
              </a:defRPr>
            </a:pPr>
            <a:r>
              <a:rPr lang="en-ZA"/>
              <a:t>EV/EBIT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ll MT" panose="02020503060305020303" pitchFamily="18" charset="0"/>
              <a:ea typeface="+mn-ea"/>
              <a:cs typeface="+mn-cs"/>
            </a:defRPr>
          </a:pPr>
          <a:endParaRPr lang="en-US"/>
        </a:p>
      </c:txPr>
    </c:title>
    <c:autoTitleDeleted val="0"/>
    <c:plotArea>
      <c:layout/>
      <c:barChart>
        <c:barDir val="col"/>
        <c:grouping val="clustered"/>
        <c:varyColors val="0"/>
        <c:ser>
          <c:idx val="0"/>
          <c:order val="0"/>
          <c:tx>
            <c:strRef>
              <c:f>Sheet1!$F$2</c:f>
              <c:strCache>
                <c:ptCount val="1"/>
                <c:pt idx="0">
                  <c:v>EV/EBIT</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ell MT" panose="020205030603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Sheet1!$B$4:$B$9</c:f>
              <c:strCache>
                <c:ptCount val="6"/>
                <c:pt idx="0">
                  <c:v>Docusign</c:v>
                </c:pt>
                <c:pt idx="1">
                  <c:v>Autodesk</c:v>
                </c:pt>
                <c:pt idx="2">
                  <c:v>IBM</c:v>
                </c:pt>
                <c:pt idx="3">
                  <c:v>Salesforce</c:v>
                </c:pt>
                <c:pt idx="4">
                  <c:v>Oracle</c:v>
                </c:pt>
                <c:pt idx="5">
                  <c:v>Adobe</c:v>
                </c:pt>
              </c:strCache>
            </c:strRef>
          </c:cat>
          <c:val>
            <c:numRef>
              <c:f>Sheet1!$F$4:$F$9</c:f>
              <c:numCache>
                <c:formatCode>General</c:formatCode>
                <c:ptCount val="6"/>
                <c:pt idx="0">
                  <c:v>130.09</c:v>
                </c:pt>
                <c:pt idx="1">
                  <c:v>108.34</c:v>
                </c:pt>
                <c:pt idx="2">
                  <c:v>17.440000000000001</c:v>
                </c:pt>
                <c:pt idx="3">
                  <c:v>260.10000000000002</c:v>
                </c:pt>
                <c:pt idx="4">
                  <c:v>19.100000000000001</c:v>
                </c:pt>
                <c:pt idx="5">
                  <c:v>31.9</c:v>
                </c:pt>
              </c:numCache>
            </c:numRef>
          </c:val>
          <c:extLst>
            <c:ext xmlns:c16="http://schemas.microsoft.com/office/drawing/2014/chart" uri="{C3380CC4-5D6E-409C-BE32-E72D297353CC}">
              <c16:uniqueId val="{00000000-B907-4E4B-B641-E3205D431E52}"/>
            </c:ext>
          </c:extLst>
        </c:ser>
        <c:dLbls>
          <c:showLegendKey val="0"/>
          <c:showVal val="1"/>
          <c:showCatName val="0"/>
          <c:showSerName val="0"/>
          <c:showPercent val="0"/>
          <c:showBubbleSize val="0"/>
        </c:dLbls>
        <c:gapWidth val="75"/>
        <c:overlap val="-25"/>
        <c:axId val="608288976"/>
        <c:axId val="608289296"/>
      </c:barChart>
      <c:lineChart>
        <c:grouping val="standard"/>
        <c:varyColors val="0"/>
        <c:ser>
          <c:idx val="1"/>
          <c:order val="1"/>
          <c:tx>
            <c:strRef>
              <c:f>Sheet1!$G$2</c:f>
              <c:strCache>
                <c:ptCount val="1"/>
                <c:pt idx="0">
                  <c:v>Mean</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64D8-4BFE-A67A-B3DEB5A8D0D6}"/>
                </c:ext>
              </c:extLst>
            </c:dLbl>
            <c:dLbl>
              <c:idx val="1"/>
              <c:delete val="1"/>
              <c:extLst>
                <c:ext xmlns:c15="http://schemas.microsoft.com/office/drawing/2012/chart" uri="{CE6537A1-D6FC-4f65-9D91-7224C49458BB}"/>
                <c:ext xmlns:c16="http://schemas.microsoft.com/office/drawing/2014/chart" uri="{C3380CC4-5D6E-409C-BE32-E72D297353CC}">
                  <c16:uniqueId val="{00000003-64D8-4BFE-A67A-B3DEB5A8D0D6}"/>
                </c:ext>
              </c:extLst>
            </c:dLbl>
            <c:dLbl>
              <c:idx val="2"/>
              <c:delete val="1"/>
              <c:extLst>
                <c:ext xmlns:c15="http://schemas.microsoft.com/office/drawing/2012/chart" uri="{CE6537A1-D6FC-4f65-9D91-7224C49458BB}"/>
                <c:ext xmlns:c16="http://schemas.microsoft.com/office/drawing/2014/chart" uri="{C3380CC4-5D6E-409C-BE32-E72D297353CC}">
                  <c16:uniqueId val="{00000002-64D8-4BFE-A67A-B3DEB5A8D0D6}"/>
                </c:ext>
              </c:extLst>
            </c:dLbl>
            <c:dLbl>
              <c:idx val="3"/>
              <c:delete val="1"/>
              <c:extLst>
                <c:ext xmlns:c15="http://schemas.microsoft.com/office/drawing/2012/chart" uri="{CE6537A1-D6FC-4f65-9D91-7224C49458BB}"/>
                <c:ext xmlns:c16="http://schemas.microsoft.com/office/drawing/2014/chart" uri="{C3380CC4-5D6E-409C-BE32-E72D297353CC}">
                  <c16:uniqueId val="{00000001-64D8-4BFE-A67A-B3DEB5A8D0D6}"/>
                </c:ext>
              </c:extLst>
            </c:dLbl>
            <c:dLbl>
              <c:idx val="4"/>
              <c:delete val="1"/>
              <c:extLst>
                <c:ext xmlns:c15="http://schemas.microsoft.com/office/drawing/2012/chart" uri="{CE6537A1-D6FC-4f65-9D91-7224C49458BB}"/>
                <c:ext xmlns:c16="http://schemas.microsoft.com/office/drawing/2014/chart" uri="{C3380CC4-5D6E-409C-BE32-E72D297353CC}">
                  <c16:uniqueId val="{00000000-64D8-4BFE-A67A-B3DEB5A8D0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ell MT" panose="020205030603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Sheet1!$B$4:$B$9</c:f>
              <c:strCache>
                <c:ptCount val="6"/>
                <c:pt idx="0">
                  <c:v>Docusign</c:v>
                </c:pt>
                <c:pt idx="1">
                  <c:v>Autodesk</c:v>
                </c:pt>
                <c:pt idx="2">
                  <c:v>IBM</c:v>
                </c:pt>
                <c:pt idx="3">
                  <c:v>Salesforce</c:v>
                </c:pt>
                <c:pt idx="4">
                  <c:v>Oracle</c:v>
                </c:pt>
                <c:pt idx="5">
                  <c:v>Adobe</c:v>
                </c:pt>
              </c:strCache>
            </c:strRef>
          </c:cat>
          <c:val>
            <c:numRef>
              <c:f>Sheet1!$G$4:$G$9</c:f>
              <c:numCache>
                <c:formatCode>General</c:formatCode>
                <c:ptCount val="6"/>
                <c:pt idx="0">
                  <c:v>75.03</c:v>
                </c:pt>
                <c:pt idx="1">
                  <c:v>75.03</c:v>
                </c:pt>
                <c:pt idx="2">
                  <c:v>75.03</c:v>
                </c:pt>
                <c:pt idx="3">
                  <c:v>75.03</c:v>
                </c:pt>
                <c:pt idx="4">
                  <c:v>75.03</c:v>
                </c:pt>
                <c:pt idx="5">
                  <c:v>75.03</c:v>
                </c:pt>
              </c:numCache>
            </c:numRef>
          </c:val>
          <c:smooth val="0"/>
          <c:extLst>
            <c:ext xmlns:c16="http://schemas.microsoft.com/office/drawing/2014/chart" uri="{C3380CC4-5D6E-409C-BE32-E72D297353CC}">
              <c16:uniqueId val="{00000001-B907-4E4B-B641-E3205D431E52}"/>
            </c:ext>
          </c:extLst>
        </c:ser>
        <c:ser>
          <c:idx val="2"/>
          <c:order val="2"/>
          <c:tx>
            <c:strRef>
              <c:f>Sheet1!$H$2</c:f>
              <c:strCache>
                <c:ptCount val="1"/>
                <c:pt idx="0">
                  <c:v>Median</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64D8-4BFE-A67A-B3DEB5A8D0D6}"/>
                </c:ext>
              </c:extLst>
            </c:dLbl>
            <c:dLbl>
              <c:idx val="1"/>
              <c:delete val="1"/>
              <c:extLst>
                <c:ext xmlns:c15="http://schemas.microsoft.com/office/drawing/2012/chart" uri="{CE6537A1-D6FC-4f65-9D91-7224C49458BB}"/>
                <c:ext xmlns:c16="http://schemas.microsoft.com/office/drawing/2014/chart" uri="{C3380CC4-5D6E-409C-BE32-E72D297353CC}">
                  <c16:uniqueId val="{00000006-64D8-4BFE-A67A-B3DEB5A8D0D6}"/>
                </c:ext>
              </c:extLst>
            </c:dLbl>
            <c:dLbl>
              <c:idx val="2"/>
              <c:delete val="1"/>
              <c:extLst>
                <c:ext xmlns:c15="http://schemas.microsoft.com/office/drawing/2012/chart" uri="{CE6537A1-D6FC-4f65-9D91-7224C49458BB}"/>
                <c:ext xmlns:c16="http://schemas.microsoft.com/office/drawing/2014/chart" uri="{C3380CC4-5D6E-409C-BE32-E72D297353CC}">
                  <c16:uniqueId val="{00000007-64D8-4BFE-A67A-B3DEB5A8D0D6}"/>
                </c:ext>
              </c:extLst>
            </c:dLbl>
            <c:dLbl>
              <c:idx val="3"/>
              <c:delete val="1"/>
              <c:extLst>
                <c:ext xmlns:c15="http://schemas.microsoft.com/office/drawing/2012/chart" uri="{CE6537A1-D6FC-4f65-9D91-7224C49458BB}"/>
                <c:ext xmlns:c16="http://schemas.microsoft.com/office/drawing/2014/chart" uri="{C3380CC4-5D6E-409C-BE32-E72D297353CC}">
                  <c16:uniqueId val="{00000008-64D8-4BFE-A67A-B3DEB5A8D0D6}"/>
                </c:ext>
              </c:extLst>
            </c:dLbl>
            <c:dLbl>
              <c:idx val="4"/>
              <c:delete val="1"/>
              <c:extLst>
                <c:ext xmlns:c15="http://schemas.microsoft.com/office/drawing/2012/chart" uri="{CE6537A1-D6FC-4f65-9D91-7224C49458BB}"/>
                <c:ext xmlns:c16="http://schemas.microsoft.com/office/drawing/2014/chart" uri="{C3380CC4-5D6E-409C-BE32-E72D297353CC}">
                  <c16:uniqueId val="{00000009-64D8-4BFE-A67A-B3DEB5A8D0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ell MT" panose="020205030603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Sheet1!$B$4:$B$9</c:f>
              <c:strCache>
                <c:ptCount val="6"/>
                <c:pt idx="0">
                  <c:v>Docusign</c:v>
                </c:pt>
                <c:pt idx="1">
                  <c:v>Autodesk</c:v>
                </c:pt>
                <c:pt idx="2">
                  <c:v>IBM</c:v>
                </c:pt>
                <c:pt idx="3">
                  <c:v>Salesforce</c:v>
                </c:pt>
                <c:pt idx="4">
                  <c:v>Oracle</c:v>
                </c:pt>
                <c:pt idx="5">
                  <c:v>Adobe</c:v>
                </c:pt>
              </c:strCache>
            </c:strRef>
          </c:cat>
          <c:val>
            <c:numRef>
              <c:f>Sheet1!$H$4:$H$9</c:f>
              <c:numCache>
                <c:formatCode>General</c:formatCode>
                <c:ptCount val="6"/>
                <c:pt idx="0">
                  <c:v>63.72</c:v>
                </c:pt>
                <c:pt idx="1">
                  <c:v>63.72</c:v>
                </c:pt>
                <c:pt idx="2">
                  <c:v>63.72</c:v>
                </c:pt>
                <c:pt idx="3">
                  <c:v>63.72</c:v>
                </c:pt>
                <c:pt idx="4">
                  <c:v>63.72</c:v>
                </c:pt>
                <c:pt idx="5">
                  <c:v>63.72</c:v>
                </c:pt>
              </c:numCache>
            </c:numRef>
          </c:val>
          <c:smooth val="0"/>
          <c:extLst>
            <c:ext xmlns:c16="http://schemas.microsoft.com/office/drawing/2014/chart" uri="{C3380CC4-5D6E-409C-BE32-E72D297353CC}">
              <c16:uniqueId val="{00000002-B907-4E4B-B641-E3205D431E52}"/>
            </c:ext>
          </c:extLst>
        </c:ser>
        <c:dLbls>
          <c:showLegendKey val="0"/>
          <c:showVal val="1"/>
          <c:showCatName val="0"/>
          <c:showSerName val="0"/>
          <c:showPercent val="0"/>
          <c:showBubbleSize val="0"/>
        </c:dLbls>
        <c:marker val="1"/>
        <c:smooth val="0"/>
        <c:axId val="608288976"/>
        <c:axId val="608289296"/>
      </c:lineChart>
      <c:catAx>
        <c:axId val="60828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crossAx val="608289296"/>
        <c:crosses val="autoZero"/>
        <c:auto val="1"/>
        <c:lblAlgn val="ctr"/>
        <c:lblOffset val="100"/>
        <c:noMultiLvlLbl val="0"/>
      </c:catAx>
      <c:valAx>
        <c:axId val="60828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crossAx val="60828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ell MT" panose="02020503060305020303"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ll MT" panose="02020503060305020303" pitchFamily="18" charset="0"/>
                <a:ea typeface="+mn-ea"/>
                <a:cs typeface="+mn-cs"/>
              </a:defRPr>
            </a:pPr>
            <a:r>
              <a:rPr lang="en-ZA"/>
              <a:t>EV/EBITDA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ll MT" panose="02020503060305020303" pitchFamily="18" charset="0"/>
              <a:ea typeface="+mn-ea"/>
              <a:cs typeface="+mn-cs"/>
            </a:defRPr>
          </a:pPr>
          <a:endParaRPr lang="en-US"/>
        </a:p>
      </c:txPr>
    </c:title>
    <c:autoTitleDeleted val="0"/>
    <c:plotArea>
      <c:layout/>
      <c:barChart>
        <c:barDir val="col"/>
        <c:grouping val="clustered"/>
        <c:varyColors val="0"/>
        <c:ser>
          <c:idx val="0"/>
          <c:order val="0"/>
          <c:tx>
            <c:strRef>
              <c:f>Sheet1!$C$2</c:f>
              <c:strCache>
                <c:ptCount val="1"/>
                <c:pt idx="0">
                  <c:v>EV/EBITDA</c:v>
                </c:pt>
              </c:strCache>
            </c:strRef>
          </c:tx>
          <c:spPr>
            <a:solidFill>
              <a:srgbClr val="002060"/>
            </a:solidFill>
            <a:ln>
              <a:solidFill>
                <a:srgbClr val="002060"/>
              </a:solidFill>
            </a:ln>
            <a:effectLst/>
          </c:spPr>
          <c:invertIfNegative val="0"/>
          <c:cat>
            <c:strRef>
              <c:f>Sheet1!$B$3:$B$9</c:f>
              <c:strCache>
                <c:ptCount val="7"/>
                <c:pt idx="0">
                  <c:v>Microsoft</c:v>
                </c:pt>
                <c:pt idx="1">
                  <c:v>Docusign</c:v>
                </c:pt>
                <c:pt idx="2">
                  <c:v>Autodesk</c:v>
                </c:pt>
                <c:pt idx="3">
                  <c:v>IBM</c:v>
                </c:pt>
                <c:pt idx="4">
                  <c:v>Salesforce</c:v>
                </c:pt>
                <c:pt idx="5">
                  <c:v>Oracle</c:v>
                </c:pt>
                <c:pt idx="6">
                  <c:v>Adobe</c:v>
                </c:pt>
              </c:strCache>
            </c:strRef>
          </c:cat>
          <c:val>
            <c:numRef>
              <c:f>Sheet1!$C$3:$C$9</c:f>
              <c:numCache>
                <c:formatCode>General</c:formatCode>
                <c:ptCount val="7"/>
                <c:pt idx="0">
                  <c:v>24.14</c:v>
                </c:pt>
                <c:pt idx="1">
                  <c:v>111.93</c:v>
                </c:pt>
                <c:pt idx="2">
                  <c:v>94.64</c:v>
                </c:pt>
                <c:pt idx="3">
                  <c:v>9.7200000000000006</c:v>
                </c:pt>
                <c:pt idx="4">
                  <c:v>63.2</c:v>
                </c:pt>
                <c:pt idx="5">
                  <c:v>16</c:v>
                </c:pt>
                <c:pt idx="6">
                  <c:v>29.05</c:v>
                </c:pt>
              </c:numCache>
            </c:numRef>
          </c:val>
          <c:extLst>
            <c:ext xmlns:c16="http://schemas.microsoft.com/office/drawing/2014/chart" uri="{C3380CC4-5D6E-409C-BE32-E72D297353CC}">
              <c16:uniqueId val="{00000000-10E9-42E7-856A-CD52EC007B25}"/>
            </c:ext>
          </c:extLst>
        </c:ser>
        <c:dLbls>
          <c:showLegendKey val="0"/>
          <c:showVal val="0"/>
          <c:showCatName val="0"/>
          <c:showSerName val="0"/>
          <c:showPercent val="0"/>
          <c:showBubbleSize val="0"/>
        </c:dLbls>
        <c:gapWidth val="75"/>
        <c:overlap val="-25"/>
        <c:axId val="610241744"/>
        <c:axId val="610242704"/>
      </c:barChart>
      <c:lineChart>
        <c:grouping val="standard"/>
        <c:varyColors val="0"/>
        <c:ser>
          <c:idx val="1"/>
          <c:order val="1"/>
          <c:tx>
            <c:strRef>
              <c:f>Sheet1!$D$2</c:f>
              <c:strCache>
                <c:ptCount val="1"/>
                <c:pt idx="0">
                  <c:v>Mean</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10E9-42E7-856A-CD52EC007B25}"/>
                </c:ext>
              </c:extLst>
            </c:dLbl>
            <c:dLbl>
              <c:idx val="1"/>
              <c:delete val="1"/>
              <c:extLst>
                <c:ext xmlns:c15="http://schemas.microsoft.com/office/drawing/2012/chart" uri="{CE6537A1-D6FC-4f65-9D91-7224C49458BB}"/>
                <c:ext xmlns:c16="http://schemas.microsoft.com/office/drawing/2014/chart" uri="{C3380CC4-5D6E-409C-BE32-E72D297353CC}">
                  <c16:uniqueId val="{0000000E-10E9-42E7-856A-CD52EC007B25}"/>
                </c:ext>
              </c:extLst>
            </c:dLbl>
            <c:dLbl>
              <c:idx val="2"/>
              <c:delete val="1"/>
              <c:extLst>
                <c:ext xmlns:c15="http://schemas.microsoft.com/office/drawing/2012/chart" uri="{CE6537A1-D6FC-4f65-9D91-7224C49458BB}"/>
                <c:ext xmlns:c16="http://schemas.microsoft.com/office/drawing/2014/chart" uri="{C3380CC4-5D6E-409C-BE32-E72D297353CC}">
                  <c16:uniqueId val="{0000000D-10E9-42E7-856A-CD52EC007B25}"/>
                </c:ext>
              </c:extLst>
            </c:dLbl>
            <c:dLbl>
              <c:idx val="3"/>
              <c:delete val="1"/>
              <c:extLst>
                <c:ext xmlns:c15="http://schemas.microsoft.com/office/drawing/2012/chart" uri="{CE6537A1-D6FC-4f65-9D91-7224C49458BB}"/>
                <c:ext xmlns:c16="http://schemas.microsoft.com/office/drawing/2014/chart" uri="{C3380CC4-5D6E-409C-BE32-E72D297353CC}">
                  <c16:uniqueId val="{0000000C-10E9-42E7-856A-CD52EC007B25}"/>
                </c:ext>
              </c:extLst>
            </c:dLbl>
            <c:dLbl>
              <c:idx val="4"/>
              <c:delete val="1"/>
              <c:extLst>
                <c:ext xmlns:c15="http://schemas.microsoft.com/office/drawing/2012/chart" uri="{CE6537A1-D6FC-4f65-9D91-7224C49458BB}"/>
                <c:ext xmlns:c16="http://schemas.microsoft.com/office/drawing/2014/chart" uri="{C3380CC4-5D6E-409C-BE32-E72D297353CC}">
                  <c16:uniqueId val="{0000000B-10E9-42E7-856A-CD52EC007B25}"/>
                </c:ext>
              </c:extLst>
            </c:dLbl>
            <c:dLbl>
              <c:idx val="5"/>
              <c:delete val="1"/>
              <c:extLst>
                <c:ext xmlns:c15="http://schemas.microsoft.com/office/drawing/2012/chart" uri="{CE6537A1-D6FC-4f65-9D91-7224C49458BB}"/>
                <c:ext xmlns:c16="http://schemas.microsoft.com/office/drawing/2014/chart" uri="{C3380CC4-5D6E-409C-BE32-E72D297353CC}">
                  <c16:uniqueId val="{0000000A-10E9-42E7-856A-CD52EC007B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ell MT" panose="020205030603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Sheet1!$B$3:$B$9</c:f>
              <c:strCache>
                <c:ptCount val="7"/>
                <c:pt idx="0">
                  <c:v>Microsoft</c:v>
                </c:pt>
                <c:pt idx="1">
                  <c:v>Docusign</c:v>
                </c:pt>
                <c:pt idx="2">
                  <c:v>Autodesk</c:v>
                </c:pt>
                <c:pt idx="3">
                  <c:v>IBM</c:v>
                </c:pt>
                <c:pt idx="4">
                  <c:v>Salesforce</c:v>
                </c:pt>
                <c:pt idx="5">
                  <c:v>Oracle</c:v>
                </c:pt>
                <c:pt idx="6">
                  <c:v>Adobe</c:v>
                </c:pt>
              </c:strCache>
            </c:strRef>
          </c:cat>
          <c:val>
            <c:numRef>
              <c:f>Sheet1!$D$3:$D$9</c:f>
              <c:numCache>
                <c:formatCode>General</c:formatCode>
                <c:ptCount val="7"/>
                <c:pt idx="0">
                  <c:v>36.65</c:v>
                </c:pt>
                <c:pt idx="1">
                  <c:v>36.65</c:v>
                </c:pt>
                <c:pt idx="2">
                  <c:v>36.65</c:v>
                </c:pt>
                <c:pt idx="3">
                  <c:v>36.65</c:v>
                </c:pt>
                <c:pt idx="4">
                  <c:v>36.65</c:v>
                </c:pt>
                <c:pt idx="5">
                  <c:v>36.65</c:v>
                </c:pt>
                <c:pt idx="6">
                  <c:v>36.65</c:v>
                </c:pt>
              </c:numCache>
            </c:numRef>
          </c:val>
          <c:smooth val="0"/>
          <c:extLst>
            <c:ext xmlns:c16="http://schemas.microsoft.com/office/drawing/2014/chart" uri="{C3380CC4-5D6E-409C-BE32-E72D297353CC}">
              <c16:uniqueId val="{00000001-10E9-42E7-856A-CD52EC007B25}"/>
            </c:ext>
          </c:extLst>
        </c:ser>
        <c:ser>
          <c:idx val="2"/>
          <c:order val="2"/>
          <c:tx>
            <c:strRef>
              <c:f>Sheet1!$E$2</c:f>
              <c:strCache>
                <c:ptCount val="1"/>
                <c:pt idx="0">
                  <c:v>Median</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10E9-42E7-856A-CD52EC007B25}"/>
                </c:ext>
              </c:extLst>
            </c:dLbl>
            <c:dLbl>
              <c:idx val="1"/>
              <c:delete val="1"/>
              <c:extLst>
                <c:ext xmlns:c15="http://schemas.microsoft.com/office/drawing/2012/chart" uri="{CE6537A1-D6FC-4f65-9D91-7224C49458BB}"/>
                <c:ext xmlns:c16="http://schemas.microsoft.com/office/drawing/2014/chart" uri="{C3380CC4-5D6E-409C-BE32-E72D297353CC}">
                  <c16:uniqueId val="{00000008-10E9-42E7-856A-CD52EC007B25}"/>
                </c:ext>
              </c:extLst>
            </c:dLbl>
            <c:dLbl>
              <c:idx val="2"/>
              <c:delete val="1"/>
              <c:extLst>
                <c:ext xmlns:c15="http://schemas.microsoft.com/office/drawing/2012/chart" uri="{CE6537A1-D6FC-4f65-9D91-7224C49458BB}"/>
                <c:ext xmlns:c16="http://schemas.microsoft.com/office/drawing/2014/chart" uri="{C3380CC4-5D6E-409C-BE32-E72D297353CC}">
                  <c16:uniqueId val="{00000007-10E9-42E7-856A-CD52EC007B25}"/>
                </c:ext>
              </c:extLst>
            </c:dLbl>
            <c:dLbl>
              <c:idx val="3"/>
              <c:delete val="1"/>
              <c:extLst>
                <c:ext xmlns:c15="http://schemas.microsoft.com/office/drawing/2012/chart" uri="{CE6537A1-D6FC-4f65-9D91-7224C49458BB}"/>
                <c:ext xmlns:c16="http://schemas.microsoft.com/office/drawing/2014/chart" uri="{C3380CC4-5D6E-409C-BE32-E72D297353CC}">
                  <c16:uniqueId val="{00000006-10E9-42E7-856A-CD52EC007B25}"/>
                </c:ext>
              </c:extLst>
            </c:dLbl>
            <c:dLbl>
              <c:idx val="4"/>
              <c:delete val="1"/>
              <c:extLst>
                <c:ext xmlns:c15="http://schemas.microsoft.com/office/drawing/2012/chart" uri="{CE6537A1-D6FC-4f65-9D91-7224C49458BB}"/>
                <c:ext xmlns:c16="http://schemas.microsoft.com/office/drawing/2014/chart" uri="{C3380CC4-5D6E-409C-BE32-E72D297353CC}">
                  <c16:uniqueId val="{00000005-10E9-42E7-856A-CD52EC007B25}"/>
                </c:ext>
              </c:extLst>
            </c:dLbl>
            <c:dLbl>
              <c:idx val="5"/>
              <c:delete val="1"/>
              <c:extLst>
                <c:ext xmlns:c15="http://schemas.microsoft.com/office/drawing/2012/chart" uri="{CE6537A1-D6FC-4f65-9D91-7224C49458BB}"/>
                <c:ext xmlns:c16="http://schemas.microsoft.com/office/drawing/2014/chart" uri="{C3380CC4-5D6E-409C-BE32-E72D297353CC}">
                  <c16:uniqueId val="{00000004-10E9-42E7-856A-CD52EC007B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ell MT" panose="020205030603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Sheet1!$B$3:$B$9</c:f>
              <c:strCache>
                <c:ptCount val="7"/>
                <c:pt idx="0">
                  <c:v>Microsoft</c:v>
                </c:pt>
                <c:pt idx="1">
                  <c:v>Docusign</c:v>
                </c:pt>
                <c:pt idx="2">
                  <c:v>Autodesk</c:v>
                </c:pt>
                <c:pt idx="3">
                  <c:v>IBM</c:v>
                </c:pt>
                <c:pt idx="4">
                  <c:v>Salesforce</c:v>
                </c:pt>
                <c:pt idx="5">
                  <c:v>Oracle</c:v>
                </c:pt>
                <c:pt idx="6">
                  <c:v>Adobe</c:v>
                </c:pt>
              </c:strCache>
            </c:strRef>
          </c:cat>
          <c:val>
            <c:numRef>
              <c:f>Sheet1!$E$3:$E$9</c:f>
              <c:numCache>
                <c:formatCode>General</c:formatCode>
                <c:ptCount val="7"/>
                <c:pt idx="0">
                  <c:v>43.67</c:v>
                </c:pt>
                <c:pt idx="1">
                  <c:v>43.67</c:v>
                </c:pt>
                <c:pt idx="2">
                  <c:v>43.67</c:v>
                </c:pt>
                <c:pt idx="3">
                  <c:v>43.67</c:v>
                </c:pt>
                <c:pt idx="4">
                  <c:v>43.67</c:v>
                </c:pt>
                <c:pt idx="5">
                  <c:v>43.67</c:v>
                </c:pt>
                <c:pt idx="6">
                  <c:v>43.67</c:v>
                </c:pt>
              </c:numCache>
            </c:numRef>
          </c:val>
          <c:smooth val="0"/>
          <c:extLst>
            <c:ext xmlns:c16="http://schemas.microsoft.com/office/drawing/2014/chart" uri="{C3380CC4-5D6E-409C-BE32-E72D297353CC}">
              <c16:uniqueId val="{00000002-10E9-42E7-856A-CD52EC007B25}"/>
            </c:ext>
          </c:extLst>
        </c:ser>
        <c:dLbls>
          <c:showLegendKey val="0"/>
          <c:showVal val="0"/>
          <c:showCatName val="0"/>
          <c:showSerName val="0"/>
          <c:showPercent val="0"/>
          <c:showBubbleSize val="0"/>
        </c:dLbls>
        <c:marker val="1"/>
        <c:smooth val="0"/>
        <c:axId val="610241744"/>
        <c:axId val="610242704"/>
      </c:lineChart>
      <c:catAx>
        <c:axId val="61024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crossAx val="610242704"/>
        <c:crosses val="autoZero"/>
        <c:auto val="1"/>
        <c:lblAlgn val="ctr"/>
        <c:lblOffset val="100"/>
        <c:noMultiLvlLbl val="0"/>
      </c:catAx>
      <c:valAx>
        <c:axId val="610242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crossAx val="61024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Bell MT" panose="02020503060305020303"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ll MT" panose="02020503060305020303" pitchFamily="18" charset="0"/>
                <a:ea typeface="+mn-ea"/>
                <a:cs typeface="+mn-cs"/>
              </a:defRPr>
            </a:pPr>
            <a:r>
              <a:rPr lang="en-ZA"/>
              <a:t>EV/Revenue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ll MT" panose="02020503060305020303" pitchFamily="18" charset="0"/>
              <a:ea typeface="+mn-ea"/>
              <a:cs typeface="+mn-cs"/>
            </a:defRPr>
          </a:pPr>
          <a:endParaRPr lang="en-US"/>
        </a:p>
      </c:txPr>
    </c:title>
    <c:autoTitleDeleted val="0"/>
    <c:plotArea>
      <c:layout/>
      <c:barChart>
        <c:barDir val="col"/>
        <c:grouping val="clustered"/>
        <c:varyColors val="0"/>
        <c:ser>
          <c:idx val="0"/>
          <c:order val="0"/>
          <c:tx>
            <c:strRef>
              <c:f>Sheet1!$I$2</c:f>
              <c:strCache>
                <c:ptCount val="1"/>
                <c:pt idx="0">
                  <c:v>EV/Revenue</c:v>
                </c:pt>
              </c:strCache>
            </c:strRef>
          </c:tx>
          <c:spPr>
            <a:solidFill>
              <a:srgbClr val="002060"/>
            </a:solidFill>
            <a:ln>
              <a:solidFill>
                <a:srgbClr val="002060"/>
              </a:solidFill>
            </a:ln>
            <a:effectLst/>
          </c:spPr>
          <c:invertIfNegative val="0"/>
          <c:cat>
            <c:strRef>
              <c:f>Sheet1!$B$3:$B$9</c:f>
              <c:strCache>
                <c:ptCount val="7"/>
                <c:pt idx="0">
                  <c:v>Microsoft</c:v>
                </c:pt>
                <c:pt idx="1">
                  <c:v>Docusign</c:v>
                </c:pt>
                <c:pt idx="2">
                  <c:v>Autodesk</c:v>
                </c:pt>
                <c:pt idx="3">
                  <c:v>IBM</c:v>
                </c:pt>
                <c:pt idx="4">
                  <c:v>Salesforce</c:v>
                </c:pt>
                <c:pt idx="5">
                  <c:v>Oracle</c:v>
                </c:pt>
                <c:pt idx="6">
                  <c:v>Adobe</c:v>
                </c:pt>
              </c:strCache>
            </c:strRef>
          </c:cat>
          <c:val>
            <c:numRef>
              <c:f>Sheet1!$I$3:$I$9</c:f>
              <c:numCache>
                <c:formatCode>General</c:formatCode>
                <c:ptCount val="7"/>
                <c:pt idx="0">
                  <c:v>28.71</c:v>
                </c:pt>
                <c:pt idx="1">
                  <c:v>22.15</c:v>
                </c:pt>
                <c:pt idx="2">
                  <c:v>17.84</c:v>
                </c:pt>
                <c:pt idx="3">
                  <c:v>2.08</c:v>
                </c:pt>
                <c:pt idx="4">
                  <c:v>12.8</c:v>
                </c:pt>
                <c:pt idx="5">
                  <c:v>7.4</c:v>
                </c:pt>
                <c:pt idx="6">
                  <c:v>11.4</c:v>
                </c:pt>
              </c:numCache>
            </c:numRef>
          </c:val>
          <c:extLst>
            <c:ext xmlns:c16="http://schemas.microsoft.com/office/drawing/2014/chart" uri="{C3380CC4-5D6E-409C-BE32-E72D297353CC}">
              <c16:uniqueId val="{00000000-B231-4B51-B80D-1399820AE9F9}"/>
            </c:ext>
          </c:extLst>
        </c:ser>
        <c:dLbls>
          <c:showLegendKey val="0"/>
          <c:showVal val="0"/>
          <c:showCatName val="0"/>
          <c:showSerName val="0"/>
          <c:showPercent val="0"/>
          <c:showBubbleSize val="0"/>
        </c:dLbls>
        <c:gapWidth val="75"/>
        <c:overlap val="-25"/>
        <c:axId val="610243984"/>
        <c:axId val="610246224"/>
      </c:barChart>
      <c:lineChart>
        <c:grouping val="standard"/>
        <c:varyColors val="0"/>
        <c:ser>
          <c:idx val="1"/>
          <c:order val="1"/>
          <c:tx>
            <c:strRef>
              <c:f>Sheet1!$J$2</c:f>
              <c:strCache>
                <c:ptCount val="1"/>
                <c:pt idx="0">
                  <c:v>Mean</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B231-4B51-B80D-1399820AE9F9}"/>
                </c:ext>
              </c:extLst>
            </c:dLbl>
            <c:dLbl>
              <c:idx val="1"/>
              <c:delete val="1"/>
              <c:extLst>
                <c:ext xmlns:c15="http://schemas.microsoft.com/office/drawing/2012/chart" uri="{CE6537A1-D6FC-4f65-9D91-7224C49458BB}"/>
                <c:ext xmlns:c16="http://schemas.microsoft.com/office/drawing/2014/chart" uri="{C3380CC4-5D6E-409C-BE32-E72D297353CC}">
                  <c16:uniqueId val="{0000000B-B231-4B51-B80D-1399820AE9F9}"/>
                </c:ext>
              </c:extLst>
            </c:dLbl>
            <c:dLbl>
              <c:idx val="2"/>
              <c:delete val="1"/>
              <c:extLst>
                <c:ext xmlns:c15="http://schemas.microsoft.com/office/drawing/2012/chart" uri="{CE6537A1-D6FC-4f65-9D91-7224C49458BB}"/>
                <c:ext xmlns:c16="http://schemas.microsoft.com/office/drawing/2014/chart" uri="{C3380CC4-5D6E-409C-BE32-E72D297353CC}">
                  <c16:uniqueId val="{0000000C-B231-4B51-B80D-1399820AE9F9}"/>
                </c:ext>
              </c:extLst>
            </c:dLbl>
            <c:dLbl>
              <c:idx val="3"/>
              <c:delete val="1"/>
              <c:extLst>
                <c:ext xmlns:c15="http://schemas.microsoft.com/office/drawing/2012/chart" uri="{CE6537A1-D6FC-4f65-9D91-7224C49458BB}"/>
                <c:ext xmlns:c16="http://schemas.microsoft.com/office/drawing/2014/chart" uri="{C3380CC4-5D6E-409C-BE32-E72D297353CC}">
                  <c16:uniqueId val="{0000000D-B231-4B51-B80D-1399820AE9F9}"/>
                </c:ext>
              </c:extLst>
            </c:dLbl>
            <c:dLbl>
              <c:idx val="4"/>
              <c:delete val="1"/>
              <c:extLst>
                <c:ext xmlns:c15="http://schemas.microsoft.com/office/drawing/2012/chart" uri="{CE6537A1-D6FC-4f65-9D91-7224C49458BB}"/>
                <c:ext xmlns:c16="http://schemas.microsoft.com/office/drawing/2014/chart" uri="{C3380CC4-5D6E-409C-BE32-E72D297353CC}">
                  <c16:uniqueId val="{0000000F-B231-4B51-B80D-1399820AE9F9}"/>
                </c:ext>
              </c:extLst>
            </c:dLbl>
            <c:dLbl>
              <c:idx val="5"/>
              <c:delete val="1"/>
              <c:extLst>
                <c:ext xmlns:c15="http://schemas.microsoft.com/office/drawing/2012/chart" uri="{CE6537A1-D6FC-4f65-9D91-7224C49458BB}"/>
                <c:ext xmlns:c16="http://schemas.microsoft.com/office/drawing/2014/chart" uri="{C3380CC4-5D6E-409C-BE32-E72D297353CC}">
                  <c16:uniqueId val="{0000000E-B231-4B51-B80D-1399820AE9F9}"/>
                </c:ext>
              </c:extLst>
            </c:dLbl>
            <c:dLbl>
              <c:idx val="6"/>
              <c:layout>
                <c:manualLayout>
                  <c:x val="1.9490147390677046E-2"/>
                  <c:y val="-8.643461222913652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231-4B51-B80D-1399820AE9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ell MT" panose="020205030603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Sheet1!$B$3:$B$9</c:f>
              <c:strCache>
                <c:ptCount val="7"/>
                <c:pt idx="0">
                  <c:v>Microsoft</c:v>
                </c:pt>
                <c:pt idx="1">
                  <c:v>Docusign</c:v>
                </c:pt>
                <c:pt idx="2">
                  <c:v>Autodesk</c:v>
                </c:pt>
                <c:pt idx="3">
                  <c:v>IBM</c:v>
                </c:pt>
                <c:pt idx="4">
                  <c:v>Salesforce</c:v>
                </c:pt>
                <c:pt idx="5">
                  <c:v>Oracle</c:v>
                </c:pt>
                <c:pt idx="6">
                  <c:v>Adobe</c:v>
                </c:pt>
              </c:strCache>
            </c:strRef>
          </c:cat>
          <c:val>
            <c:numRef>
              <c:f>Sheet1!$J$3:$J$9</c:f>
              <c:numCache>
                <c:formatCode>General</c:formatCode>
                <c:ptCount val="7"/>
                <c:pt idx="0">
                  <c:v>7.74</c:v>
                </c:pt>
                <c:pt idx="1">
                  <c:v>7.74</c:v>
                </c:pt>
                <c:pt idx="2">
                  <c:v>7.74</c:v>
                </c:pt>
                <c:pt idx="3">
                  <c:v>7.74</c:v>
                </c:pt>
                <c:pt idx="4">
                  <c:v>7.74</c:v>
                </c:pt>
                <c:pt idx="5">
                  <c:v>7.74</c:v>
                </c:pt>
                <c:pt idx="6">
                  <c:v>7.74</c:v>
                </c:pt>
              </c:numCache>
            </c:numRef>
          </c:val>
          <c:smooth val="0"/>
          <c:extLst>
            <c:ext xmlns:c16="http://schemas.microsoft.com/office/drawing/2014/chart" uri="{C3380CC4-5D6E-409C-BE32-E72D297353CC}">
              <c16:uniqueId val="{00000001-B231-4B51-B80D-1399820AE9F9}"/>
            </c:ext>
          </c:extLst>
        </c:ser>
        <c:ser>
          <c:idx val="2"/>
          <c:order val="2"/>
          <c:tx>
            <c:strRef>
              <c:f>Sheet1!$K$2</c:f>
              <c:strCache>
                <c:ptCount val="1"/>
                <c:pt idx="0">
                  <c:v>Median</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B231-4B51-B80D-1399820AE9F9}"/>
                </c:ext>
              </c:extLst>
            </c:dLbl>
            <c:dLbl>
              <c:idx val="1"/>
              <c:delete val="1"/>
              <c:extLst>
                <c:ext xmlns:c15="http://schemas.microsoft.com/office/drawing/2012/chart" uri="{CE6537A1-D6FC-4f65-9D91-7224C49458BB}"/>
                <c:ext xmlns:c16="http://schemas.microsoft.com/office/drawing/2014/chart" uri="{C3380CC4-5D6E-409C-BE32-E72D297353CC}">
                  <c16:uniqueId val="{00000008-B231-4B51-B80D-1399820AE9F9}"/>
                </c:ext>
              </c:extLst>
            </c:dLbl>
            <c:dLbl>
              <c:idx val="2"/>
              <c:delete val="1"/>
              <c:extLst>
                <c:ext xmlns:c15="http://schemas.microsoft.com/office/drawing/2012/chart" uri="{CE6537A1-D6FC-4f65-9D91-7224C49458BB}"/>
                <c:ext xmlns:c16="http://schemas.microsoft.com/office/drawing/2014/chart" uri="{C3380CC4-5D6E-409C-BE32-E72D297353CC}">
                  <c16:uniqueId val="{00000007-B231-4B51-B80D-1399820AE9F9}"/>
                </c:ext>
              </c:extLst>
            </c:dLbl>
            <c:dLbl>
              <c:idx val="3"/>
              <c:delete val="1"/>
              <c:extLst>
                <c:ext xmlns:c15="http://schemas.microsoft.com/office/drawing/2012/chart" uri="{CE6537A1-D6FC-4f65-9D91-7224C49458BB}"/>
                <c:ext xmlns:c16="http://schemas.microsoft.com/office/drawing/2014/chart" uri="{C3380CC4-5D6E-409C-BE32-E72D297353CC}">
                  <c16:uniqueId val="{00000006-B231-4B51-B80D-1399820AE9F9}"/>
                </c:ext>
              </c:extLst>
            </c:dLbl>
            <c:dLbl>
              <c:idx val="4"/>
              <c:delete val="1"/>
              <c:extLst>
                <c:ext xmlns:c15="http://schemas.microsoft.com/office/drawing/2012/chart" uri="{CE6537A1-D6FC-4f65-9D91-7224C49458BB}"/>
                <c:ext xmlns:c16="http://schemas.microsoft.com/office/drawing/2014/chart" uri="{C3380CC4-5D6E-409C-BE32-E72D297353CC}">
                  <c16:uniqueId val="{00000005-B231-4B51-B80D-1399820AE9F9}"/>
                </c:ext>
              </c:extLst>
            </c:dLbl>
            <c:dLbl>
              <c:idx val="5"/>
              <c:delete val="1"/>
              <c:extLst>
                <c:ext xmlns:c15="http://schemas.microsoft.com/office/drawing/2012/chart" uri="{CE6537A1-D6FC-4f65-9D91-7224C49458BB}"/>
                <c:ext xmlns:c16="http://schemas.microsoft.com/office/drawing/2014/chart" uri="{C3380CC4-5D6E-409C-BE32-E72D297353CC}">
                  <c16:uniqueId val="{00000004-B231-4B51-B80D-1399820AE9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ell MT" panose="020205030603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Sheet1!$B$3:$B$9</c:f>
              <c:strCache>
                <c:ptCount val="7"/>
                <c:pt idx="0">
                  <c:v>Microsoft</c:v>
                </c:pt>
                <c:pt idx="1">
                  <c:v>Docusign</c:v>
                </c:pt>
                <c:pt idx="2">
                  <c:v>Autodesk</c:v>
                </c:pt>
                <c:pt idx="3">
                  <c:v>IBM</c:v>
                </c:pt>
                <c:pt idx="4">
                  <c:v>Salesforce</c:v>
                </c:pt>
                <c:pt idx="5">
                  <c:v>Oracle</c:v>
                </c:pt>
                <c:pt idx="6">
                  <c:v>Adobe</c:v>
                </c:pt>
              </c:strCache>
            </c:strRef>
          </c:cat>
          <c:val>
            <c:numRef>
              <c:f>Sheet1!$K$3:$K$9</c:f>
              <c:numCache>
                <c:formatCode>General</c:formatCode>
                <c:ptCount val="7"/>
                <c:pt idx="0">
                  <c:v>15.32</c:v>
                </c:pt>
                <c:pt idx="1">
                  <c:v>15.32</c:v>
                </c:pt>
                <c:pt idx="2">
                  <c:v>15.32</c:v>
                </c:pt>
                <c:pt idx="3">
                  <c:v>15.32</c:v>
                </c:pt>
                <c:pt idx="4">
                  <c:v>15.32</c:v>
                </c:pt>
                <c:pt idx="5">
                  <c:v>15.32</c:v>
                </c:pt>
                <c:pt idx="6">
                  <c:v>15.32</c:v>
                </c:pt>
              </c:numCache>
            </c:numRef>
          </c:val>
          <c:smooth val="0"/>
          <c:extLst>
            <c:ext xmlns:c16="http://schemas.microsoft.com/office/drawing/2014/chart" uri="{C3380CC4-5D6E-409C-BE32-E72D297353CC}">
              <c16:uniqueId val="{00000002-B231-4B51-B80D-1399820AE9F9}"/>
            </c:ext>
          </c:extLst>
        </c:ser>
        <c:dLbls>
          <c:showLegendKey val="0"/>
          <c:showVal val="0"/>
          <c:showCatName val="0"/>
          <c:showSerName val="0"/>
          <c:showPercent val="0"/>
          <c:showBubbleSize val="0"/>
        </c:dLbls>
        <c:marker val="1"/>
        <c:smooth val="0"/>
        <c:axId val="610243984"/>
        <c:axId val="610246224"/>
      </c:lineChart>
      <c:catAx>
        <c:axId val="61024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crossAx val="610246224"/>
        <c:crosses val="autoZero"/>
        <c:auto val="1"/>
        <c:lblAlgn val="ctr"/>
        <c:lblOffset val="100"/>
        <c:noMultiLvlLbl val="0"/>
      </c:catAx>
      <c:valAx>
        <c:axId val="61024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crossAx val="61024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Bell MT" panose="02020503060305020303"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ll MT" panose="02020503060305020303" pitchFamily="18" charset="0"/>
                <a:ea typeface="+mn-ea"/>
                <a:cs typeface="+mn-cs"/>
              </a:defRPr>
            </a:pPr>
            <a:r>
              <a:rPr lang="en-ZA"/>
              <a:t>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ll MT" panose="02020503060305020303" pitchFamily="18" charset="0"/>
              <a:ea typeface="+mn-ea"/>
              <a:cs typeface="+mn-cs"/>
            </a:defRPr>
          </a:pPr>
          <a:endParaRPr lang="en-US"/>
        </a:p>
      </c:txPr>
    </c:title>
    <c:autoTitleDeleted val="0"/>
    <c:plotArea>
      <c:layout/>
      <c:barChart>
        <c:barDir val="col"/>
        <c:grouping val="clustered"/>
        <c:varyColors val="0"/>
        <c:ser>
          <c:idx val="0"/>
          <c:order val="0"/>
          <c:tx>
            <c:strRef>
              <c:f>Sheet1!$L$2</c:f>
              <c:strCache>
                <c:ptCount val="1"/>
                <c:pt idx="0">
                  <c:v>P/E</c:v>
                </c:pt>
              </c:strCache>
            </c:strRef>
          </c:tx>
          <c:spPr>
            <a:solidFill>
              <a:srgbClr val="002060"/>
            </a:solidFill>
            <a:ln>
              <a:solidFill>
                <a:srgbClr val="002060"/>
              </a:solidFill>
            </a:ln>
            <a:effectLst/>
          </c:spPr>
          <c:invertIfNegative val="0"/>
          <c:cat>
            <c:strRef>
              <c:f>Sheet1!$B$3:$B$9</c:f>
              <c:strCache>
                <c:ptCount val="7"/>
                <c:pt idx="0">
                  <c:v>Microsoft</c:v>
                </c:pt>
                <c:pt idx="1">
                  <c:v>Docusign</c:v>
                </c:pt>
                <c:pt idx="2">
                  <c:v>Autodesk</c:v>
                </c:pt>
                <c:pt idx="3">
                  <c:v>IBM</c:v>
                </c:pt>
                <c:pt idx="4">
                  <c:v>Salesforce</c:v>
                </c:pt>
                <c:pt idx="5">
                  <c:v>Oracle</c:v>
                </c:pt>
                <c:pt idx="6">
                  <c:v>Adobe</c:v>
                </c:pt>
              </c:strCache>
            </c:strRef>
          </c:cat>
          <c:val>
            <c:numRef>
              <c:f>Sheet1!$L$3:$L$9</c:f>
              <c:numCache>
                <c:formatCode>General</c:formatCode>
                <c:ptCount val="7"/>
                <c:pt idx="0">
                  <c:v>35.020000000000003</c:v>
                </c:pt>
                <c:pt idx="1">
                  <c:v>141.12</c:v>
                </c:pt>
                <c:pt idx="2">
                  <c:v>180.42</c:v>
                </c:pt>
                <c:pt idx="3">
                  <c:v>13.96</c:v>
                </c:pt>
                <c:pt idx="4">
                  <c:v>118.74</c:v>
                </c:pt>
                <c:pt idx="5">
                  <c:v>20</c:v>
                </c:pt>
                <c:pt idx="6">
                  <c:v>37.47</c:v>
                </c:pt>
              </c:numCache>
            </c:numRef>
          </c:val>
          <c:extLst>
            <c:ext xmlns:c16="http://schemas.microsoft.com/office/drawing/2014/chart" uri="{C3380CC4-5D6E-409C-BE32-E72D297353CC}">
              <c16:uniqueId val="{00000000-1107-49BC-A28B-A11242A18463}"/>
            </c:ext>
          </c:extLst>
        </c:ser>
        <c:dLbls>
          <c:showLegendKey val="0"/>
          <c:showVal val="0"/>
          <c:showCatName val="0"/>
          <c:showSerName val="0"/>
          <c:showPercent val="0"/>
          <c:showBubbleSize val="0"/>
        </c:dLbls>
        <c:gapWidth val="75"/>
        <c:overlap val="-25"/>
        <c:axId val="610270544"/>
        <c:axId val="610270864"/>
      </c:barChart>
      <c:lineChart>
        <c:grouping val="standard"/>
        <c:varyColors val="0"/>
        <c:ser>
          <c:idx val="1"/>
          <c:order val="1"/>
          <c:tx>
            <c:strRef>
              <c:f>Sheet1!$M$2</c:f>
              <c:strCache>
                <c:ptCount val="1"/>
                <c:pt idx="0">
                  <c:v>Mean</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1107-49BC-A28B-A11242A18463}"/>
                </c:ext>
              </c:extLst>
            </c:dLbl>
            <c:dLbl>
              <c:idx val="1"/>
              <c:delete val="1"/>
              <c:extLst>
                <c:ext xmlns:c15="http://schemas.microsoft.com/office/drawing/2012/chart" uri="{CE6537A1-D6FC-4f65-9D91-7224C49458BB}"/>
                <c:ext xmlns:c16="http://schemas.microsoft.com/office/drawing/2014/chart" uri="{C3380CC4-5D6E-409C-BE32-E72D297353CC}">
                  <c16:uniqueId val="{0000000E-1107-49BC-A28B-A11242A18463}"/>
                </c:ext>
              </c:extLst>
            </c:dLbl>
            <c:dLbl>
              <c:idx val="2"/>
              <c:delete val="1"/>
              <c:extLst>
                <c:ext xmlns:c15="http://schemas.microsoft.com/office/drawing/2012/chart" uri="{CE6537A1-D6FC-4f65-9D91-7224C49458BB}"/>
                <c:ext xmlns:c16="http://schemas.microsoft.com/office/drawing/2014/chart" uri="{C3380CC4-5D6E-409C-BE32-E72D297353CC}">
                  <c16:uniqueId val="{0000000D-1107-49BC-A28B-A11242A18463}"/>
                </c:ext>
              </c:extLst>
            </c:dLbl>
            <c:dLbl>
              <c:idx val="3"/>
              <c:delete val="1"/>
              <c:extLst>
                <c:ext xmlns:c15="http://schemas.microsoft.com/office/drawing/2012/chart" uri="{CE6537A1-D6FC-4f65-9D91-7224C49458BB}"/>
                <c:ext xmlns:c16="http://schemas.microsoft.com/office/drawing/2014/chart" uri="{C3380CC4-5D6E-409C-BE32-E72D297353CC}">
                  <c16:uniqueId val="{0000000C-1107-49BC-A28B-A11242A18463}"/>
                </c:ext>
              </c:extLst>
            </c:dLbl>
            <c:dLbl>
              <c:idx val="4"/>
              <c:delete val="1"/>
              <c:extLst>
                <c:ext xmlns:c15="http://schemas.microsoft.com/office/drawing/2012/chart" uri="{CE6537A1-D6FC-4f65-9D91-7224C49458BB}"/>
                <c:ext xmlns:c16="http://schemas.microsoft.com/office/drawing/2014/chart" uri="{C3380CC4-5D6E-409C-BE32-E72D297353CC}">
                  <c16:uniqueId val="{0000000B-1107-49BC-A28B-A11242A18463}"/>
                </c:ext>
              </c:extLst>
            </c:dLbl>
            <c:dLbl>
              <c:idx val="5"/>
              <c:delete val="1"/>
              <c:extLst>
                <c:ext xmlns:c15="http://schemas.microsoft.com/office/drawing/2012/chart" uri="{CE6537A1-D6FC-4f65-9D91-7224C49458BB}"/>
                <c:ext xmlns:c16="http://schemas.microsoft.com/office/drawing/2014/chart" uri="{C3380CC4-5D6E-409C-BE32-E72D297353CC}">
                  <c16:uniqueId val="{0000000A-1107-49BC-A28B-A11242A184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ell MT" panose="020205030603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Sheet1!$B$3:$B$9</c:f>
              <c:strCache>
                <c:ptCount val="7"/>
                <c:pt idx="0">
                  <c:v>Microsoft</c:v>
                </c:pt>
                <c:pt idx="1">
                  <c:v>Docusign</c:v>
                </c:pt>
                <c:pt idx="2">
                  <c:v>Autodesk</c:v>
                </c:pt>
                <c:pt idx="3">
                  <c:v>IBM</c:v>
                </c:pt>
                <c:pt idx="4">
                  <c:v>Salesforce</c:v>
                </c:pt>
                <c:pt idx="5">
                  <c:v>Oracle</c:v>
                </c:pt>
                <c:pt idx="6">
                  <c:v>Adobe</c:v>
                </c:pt>
              </c:strCache>
            </c:strRef>
          </c:cat>
          <c:val>
            <c:numRef>
              <c:f>Sheet1!$M$3:$M$9</c:f>
              <c:numCache>
                <c:formatCode>General</c:formatCode>
                <c:ptCount val="7"/>
                <c:pt idx="0">
                  <c:v>61.88</c:v>
                </c:pt>
                <c:pt idx="1">
                  <c:v>61.88</c:v>
                </c:pt>
                <c:pt idx="2">
                  <c:v>61.88</c:v>
                </c:pt>
                <c:pt idx="3">
                  <c:v>61.88</c:v>
                </c:pt>
                <c:pt idx="4">
                  <c:v>61.88</c:v>
                </c:pt>
                <c:pt idx="5">
                  <c:v>61.88</c:v>
                </c:pt>
                <c:pt idx="6">
                  <c:v>61.88</c:v>
                </c:pt>
              </c:numCache>
            </c:numRef>
          </c:val>
          <c:smooth val="0"/>
          <c:extLst>
            <c:ext xmlns:c16="http://schemas.microsoft.com/office/drawing/2014/chart" uri="{C3380CC4-5D6E-409C-BE32-E72D297353CC}">
              <c16:uniqueId val="{00000001-1107-49BC-A28B-A11242A18463}"/>
            </c:ext>
          </c:extLst>
        </c:ser>
        <c:ser>
          <c:idx val="2"/>
          <c:order val="2"/>
          <c:tx>
            <c:strRef>
              <c:f>Sheet1!$N$2</c:f>
              <c:strCache>
                <c:ptCount val="1"/>
                <c:pt idx="0">
                  <c:v>Median</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1107-49BC-A28B-A11242A18463}"/>
                </c:ext>
              </c:extLst>
            </c:dLbl>
            <c:dLbl>
              <c:idx val="1"/>
              <c:delete val="1"/>
              <c:extLst>
                <c:ext xmlns:c15="http://schemas.microsoft.com/office/drawing/2012/chart" uri="{CE6537A1-D6FC-4f65-9D91-7224C49458BB}"/>
                <c:ext xmlns:c16="http://schemas.microsoft.com/office/drawing/2014/chart" uri="{C3380CC4-5D6E-409C-BE32-E72D297353CC}">
                  <c16:uniqueId val="{00000005-1107-49BC-A28B-A11242A18463}"/>
                </c:ext>
              </c:extLst>
            </c:dLbl>
            <c:dLbl>
              <c:idx val="2"/>
              <c:delete val="1"/>
              <c:extLst>
                <c:ext xmlns:c15="http://schemas.microsoft.com/office/drawing/2012/chart" uri="{CE6537A1-D6FC-4f65-9D91-7224C49458BB}"/>
                <c:ext xmlns:c16="http://schemas.microsoft.com/office/drawing/2014/chart" uri="{C3380CC4-5D6E-409C-BE32-E72D297353CC}">
                  <c16:uniqueId val="{00000006-1107-49BC-A28B-A11242A18463}"/>
                </c:ext>
              </c:extLst>
            </c:dLbl>
            <c:dLbl>
              <c:idx val="3"/>
              <c:delete val="1"/>
              <c:extLst>
                <c:ext xmlns:c15="http://schemas.microsoft.com/office/drawing/2012/chart" uri="{CE6537A1-D6FC-4f65-9D91-7224C49458BB}"/>
                <c:ext xmlns:c16="http://schemas.microsoft.com/office/drawing/2014/chart" uri="{C3380CC4-5D6E-409C-BE32-E72D297353CC}">
                  <c16:uniqueId val="{00000007-1107-49BC-A28B-A11242A18463}"/>
                </c:ext>
              </c:extLst>
            </c:dLbl>
            <c:dLbl>
              <c:idx val="4"/>
              <c:delete val="1"/>
              <c:extLst>
                <c:ext xmlns:c15="http://schemas.microsoft.com/office/drawing/2012/chart" uri="{CE6537A1-D6FC-4f65-9D91-7224C49458BB}"/>
                <c:ext xmlns:c16="http://schemas.microsoft.com/office/drawing/2014/chart" uri="{C3380CC4-5D6E-409C-BE32-E72D297353CC}">
                  <c16:uniqueId val="{00000008-1107-49BC-A28B-A11242A18463}"/>
                </c:ext>
              </c:extLst>
            </c:dLbl>
            <c:dLbl>
              <c:idx val="5"/>
              <c:delete val="1"/>
              <c:extLst>
                <c:ext xmlns:c15="http://schemas.microsoft.com/office/drawing/2012/chart" uri="{CE6537A1-D6FC-4f65-9D91-7224C49458BB}"/>
                <c:ext xmlns:c16="http://schemas.microsoft.com/office/drawing/2014/chart" uri="{C3380CC4-5D6E-409C-BE32-E72D297353CC}">
                  <c16:uniqueId val="{00000009-1107-49BC-A28B-A11242A184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ell MT" panose="020205030603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Sheet1!$B$3:$B$9</c:f>
              <c:strCache>
                <c:ptCount val="7"/>
                <c:pt idx="0">
                  <c:v>Microsoft</c:v>
                </c:pt>
                <c:pt idx="1">
                  <c:v>Docusign</c:v>
                </c:pt>
                <c:pt idx="2">
                  <c:v>Autodesk</c:v>
                </c:pt>
                <c:pt idx="3">
                  <c:v>IBM</c:v>
                </c:pt>
                <c:pt idx="4">
                  <c:v>Salesforce</c:v>
                </c:pt>
                <c:pt idx="5">
                  <c:v>Oracle</c:v>
                </c:pt>
                <c:pt idx="6">
                  <c:v>Adobe</c:v>
                </c:pt>
              </c:strCache>
            </c:strRef>
          </c:cat>
          <c:val>
            <c:numRef>
              <c:f>Sheet1!$N$3:$N$9</c:f>
              <c:numCache>
                <c:formatCode>General</c:formatCode>
                <c:ptCount val="7"/>
                <c:pt idx="0">
                  <c:v>76.88</c:v>
                </c:pt>
                <c:pt idx="1">
                  <c:v>76.88</c:v>
                </c:pt>
                <c:pt idx="2">
                  <c:v>76.88</c:v>
                </c:pt>
                <c:pt idx="3">
                  <c:v>76.88</c:v>
                </c:pt>
                <c:pt idx="4">
                  <c:v>76.88</c:v>
                </c:pt>
                <c:pt idx="5">
                  <c:v>76.88</c:v>
                </c:pt>
                <c:pt idx="6">
                  <c:v>76.88</c:v>
                </c:pt>
              </c:numCache>
            </c:numRef>
          </c:val>
          <c:smooth val="0"/>
          <c:extLst>
            <c:ext xmlns:c16="http://schemas.microsoft.com/office/drawing/2014/chart" uri="{C3380CC4-5D6E-409C-BE32-E72D297353CC}">
              <c16:uniqueId val="{00000002-1107-49BC-A28B-A11242A18463}"/>
            </c:ext>
          </c:extLst>
        </c:ser>
        <c:dLbls>
          <c:showLegendKey val="0"/>
          <c:showVal val="0"/>
          <c:showCatName val="0"/>
          <c:showSerName val="0"/>
          <c:showPercent val="0"/>
          <c:showBubbleSize val="0"/>
        </c:dLbls>
        <c:marker val="1"/>
        <c:smooth val="0"/>
        <c:axId val="610270544"/>
        <c:axId val="610270864"/>
      </c:lineChart>
      <c:catAx>
        <c:axId val="6102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crossAx val="610270864"/>
        <c:crosses val="autoZero"/>
        <c:auto val="1"/>
        <c:lblAlgn val="ctr"/>
        <c:lblOffset val="100"/>
        <c:noMultiLvlLbl val="0"/>
      </c:catAx>
      <c:valAx>
        <c:axId val="610270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crossAx val="61027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ell MT" panose="020205030603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Bell MT" panose="020205030603050203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804" cy="461332"/>
          </a:xfrm>
          <a:prstGeom prst="rect">
            <a:avLst/>
          </a:prstGeom>
        </p:spPr>
        <p:txBody>
          <a:bodyPr vert="horz" lIns="90537" tIns="45268" rIns="90537" bIns="45268" rtlCol="0"/>
          <a:lstStyle>
            <a:lvl1pPr algn="l">
              <a:defRPr sz="1200"/>
            </a:lvl1pPr>
          </a:lstStyle>
          <a:p>
            <a:endParaRPr lang="en-US" dirty="0"/>
          </a:p>
        </p:txBody>
      </p:sp>
      <p:sp>
        <p:nvSpPr>
          <p:cNvPr id="3" name="Date Placeholder 2"/>
          <p:cNvSpPr>
            <a:spLocks noGrp="1"/>
          </p:cNvSpPr>
          <p:nvPr>
            <p:ph type="dt" sz="quarter" idx="1"/>
          </p:nvPr>
        </p:nvSpPr>
        <p:spPr>
          <a:xfrm>
            <a:off x="3936708" y="0"/>
            <a:ext cx="3011804" cy="461332"/>
          </a:xfrm>
          <a:prstGeom prst="rect">
            <a:avLst/>
          </a:prstGeom>
        </p:spPr>
        <p:txBody>
          <a:bodyPr vert="horz" lIns="90537" tIns="45268" rIns="90537" bIns="45268" rtlCol="0"/>
          <a:lstStyle>
            <a:lvl1pPr algn="r">
              <a:defRPr sz="1200"/>
            </a:lvl1pPr>
          </a:lstStyle>
          <a:p>
            <a:fld id="{61EC2FC1-E768-4BB4-BE4C-563BDAF27915}" type="datetimeFigureOut">
              <a:rPr lang="en-US" smtClean="0"/>
              <a:t>5/20/2022</a:t>
            </a:fld>
            <a:endParaRPr lang="en-US" dirty="0"/>
          </a:p>
        </p:txBody>
      </p:sp>
      <p:sp>
        <p:nvSpPr>
          <p:cNvPr id="4" name="Footer Placeholder 3"/>
          <p:cNvSpPr>
            <a:spLocks noGrp="1"/>
          </p:cNvSpPr>
          <p:nvPr>
            <p:ph type="ftr" sz="quarter" idx="2"/>
          </p:nvPr>
        </p:nvSpPr>
        <p:spPr>
          <a:xfrm>
            <a:off x="1" y="8773169"/>
            <a:ext cx="3011804" cy="461332"/>
          </a:xfrm>
          <a:prstGeom prst="rect">
            <a:avLst/>
          </a:prstGeom>
        </p:spPr>
        <p:txBody>
          <a:bodyPr vert="horz" lIns="90537" tIns="45268" rIns="90537" bIns="452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08" y="8773169"/>
            <a:ext cx="3011804" cy="461332"/>
          </a:xfrm>
          <a:prstGeom prst="rect">
            <a:avLst/>
          </a:prstGeom>
        </p:spPr>
        <p:txBody>
          <a:bodyPr vert="horz" lIns="90537" tIns="45268" rIns="90537" bIns="45268" rtlCol="0" anchor="b"/>
          <a:lstStyle>
            <a:lvl1pPr algn="r">
              <a:defRPr sz="1200"/>
            </a:lvl1pPr>
          </a:lstStyle>
          <a:p>
            <a:fld id="{7B00D77F-1C87-4045-81AA-A68AF1688855}" type="slidenum">
              <a:rPr lang="en-US" smtClean="0"/>
              <a:t>‹#›</a:t>
            </a:fld>
            <a:endParaRPr lang="en-US" dirty="0"/>
          </a:p>
        </p:txBody>
      </p:sp>
    </p:spTree>
    <p:extLst>
      <p:ext uri="{BB962C8B-B14F-4D97-AF65-F5344CB8AC3E}">
        <p14:creationId xmlns:p14="http://schemas.microsoft.com/office/powerpoint/2010/main" val="2696742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1"/>
            <a:ext cx="3012329" cy="462120"/>
          </a:xfrm>
          <a:prstGeom prst="rect">
            <a:avLst/>
          </a:prstGeom>
        </p:spPr>
        <p:txBody>
          <a:bodyPr vert="horz" lIns="90679" tIns="45339" rIns="90679" bIns="45339" rtlCol="0"/>
          <a:lstStyle>
            <a:lvl1pPr algn="l">
              <a:defRPr sz="1200"/>
            </a:lvl1pPr>
          </a:lstStyle>
          <a:p>
            <a:endParaRPr lang="en-US" dirty="0"/>
          </a:p>
        </p:txBody>
      </p:sp>
      <p:sp>
        <p:nvSpPr>
          <p:cNvPr id="3" name="Date Placeholder 2"/>
          <p:cNvSpPr>
            <a:spLocks noGrp="1"/>
          </p:cNvSpPr>
          <p:nvPr>
            <p:ph type="dt" idx="1"/>
          </p:nvPr>
        </p:nvSpPr>
        <p:spPr>
          <a:xfrm>
            <a:off x="3936173" y="11"/>
            <a:ext cx="3012329" cy="462120"/>
          </a:xfrm>
          <a:prstGeom prst="rect">
            <a:avLst/>
          </a:prstGeom>
        </p:spPr>
        <p:txBody>
          <a:bodyPr vert="horz" lIns="90679" tIns="45339" rIns="90679" bIns="45339" rtlCol="0"/>
          <a:lstStyle>
            <a:lvl1pPr algn="r">
              <a:defRPr sz="1200"/>
            </a:lvl1pPr>
          </a:lstStyle>
          <a:p>
            <a:fld id="{6700AC09-95A2-4B7D-B7E7-70D2245D42B4}" type="datetimeFigureOut">
              <a:rPr lang="en-US" smtClean="0"/>
              <a:t>5/20/2022</a:t>
            </a:fld>
            <a:endParaRPr lang="en-US" dirty="0"/>
          </a:p>
        </p:txBody>
      </p:sp>
      <p:sp>
        <p:nvSpPr>
          <p:cNvPr id="4" name="Slide Image Placeholder 3"/>
          <p:cNvSpPr>
            <a:spLocks noGrp="1" noRot="1" noChangeAspect="1"/>
          </p:cNvSpPr>
          <p:nvPr>
            <p:ph type="sldImg" idx="2"/>
          </p:nvPr>
        </p:nvSpPr>
        <p:spPr>
          <a:xfrm>
            <a:off x="1166813" y="692150"/>
            <a:ext cx="4616450" cy="3462338"/>
          </a:xfrm>
          <a:prstGeom prst="rect">
            <a:avLst/>
          </a:prstGeom>
          <a:noFill/>
          <a:ln w="12700">
            <a:solidFill>
              <a:prstClr val="black"/>
            </a:solidFill>
          </a:ln>
        </p:spPr>
        <p:txBody>
          <a:bodyPr vert="horz" lIns="90679" tIns="45339" rIns="90679" bIns="45339" rtlCol="0" anchor="ctr"/>
          <a:lstStyle/>
          <a:p>
            <a:endParaRPr lang="en-US" dirty="0"/>
          </a:p>
        </p:txBody>
      </p:sp>
      <p:sp>
        <p:nvSpPr>
          <p:cNvPr id="5" name="Notes Placeholder 4"/>
          <p:cNvSpPr>
            <a:spLocks noGrp="1"/>
          </p:cNvSpPr>
          <p:nvPr>
            <p:ph type="body" sz="quarter" idx="3"/>
          </p:nvPr>
        </p:nvSpPr>
        <p:spPr>
          <a:xfrm>
            <a:off x="695646" y="4387776"/>
            <a:ext cx="5558801" cy="4155919"/>
          </a:xfrm>
          <a:prstGeom prst="rect">
            <a:avLst/>
          </a:prstGeom>
        </p:spPr>
        <p:txBody>
          <a:bodyPr vert="horz" lIns="90679" tIns="45339" rIns="90679" bIns="453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80"/>
            <a:ext cx="3012329" cy="462120"/>
          </a:xfrm>
          <a:prstGeom prst="rect">
            <a:avLst/>
          </a:prstGeom>
        </p:spPr>
        <p:txBody>
          <a:bodyPr vert="horz" lIns="90679" tIns="45339" rIns="90679" bIns="453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3" y="8772380"/>
            <a:ext cx="3012329" cy="462120"/>
          </a:xfrm>
          <a:prstGeom prst="rect">
            <a:avLst/>
          </a:prstGeom>
        </p:spPr>
        <p:txBody>
          <a:bodyPr vert="horz" lIns="90679" tIns="45339" rIns="90679" bIns="45339" rtlCol="0" anchor="b"/>
          <a:lstStyle>
            <a:lvl1pPr algn="r">
              <a:defRPr sz="1200"/>
            </a:lvl1pPr>
          </a:lstStyle>
          <a:p>
            <a:fld id="{33B37AC3-7E27-423F-AA70-1DE0A3AA9385}" type="slidenum">
              <a:rPr lang="en-US" smtClean="0"/>
              <a:t>‹#›</a:t>
            </a:fld>
            <a:endParaRPr lang="en-US" dirty="0"/>
          </a:p>
        </p:txBody>
      </p:sp>
    </p:spTree>
    <p:extLst>
      <p:ext uri="{BB962C8B-B14F-4D97-AF65-F5344CB8AC3E}">
        <p14:creationId xmlns:p14="http://schemas.microsoft.com/office/powerpoint/2010/main" val="38125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37AC3-7E27-423F-AA70-1DE0A3AA9385}" type="slidenum">
              <a:rPr lang="en-US" smtClean="0"/>
              <a:t>3</a:t>
            </a:fld>
            <a:endParaRPr lang="en-US" dirty="0"/>
          </a:p>
        </p:txBody>
      </p:sp>
    </p:spTree>
    <p:extLst>
      <p:ext uri="{BB962C8B-B14F-4D97-AF65-F5344CB8AC3E}">
        <p14:creationId xmlns:p14="http://schemas.microsoft.com/office/powerpoint/2010/main" val="412864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37AC3-7E27-423F-AA70-1DE0A3AA9385}" type="slidenum">
              <a:rPr lang="en-US" smtClean="0"/>
              <a:t>4</a:t>
            </a:fld>
            <a:endParaRPr lang="en-US" dirty="0"/>
          </a:p>
        </p:txBody>
      </p:sp>
    </p:spTree>
    <p:extLst>
      <p:ext uri="{BB962C8B-B14F-4D97-AF65-F5344CB8AC3E}">
        <p14:creationId xmlns:p14="http://schemas.microsoft.com/office/powerpoint/2010/main" val="130693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37AC3-7E27-423F-AA70-1DE0A3AA9385}" type="slidenum">
              <a:rPr lang="en-US" smtClean="0"/>
              <a:t>6</a:t>
            </a:fld>
            <a:endParaRPr lang="en-US" dirty="0"/>
          </a:p>
        </p:txBody>
      </p:sp>
    </p:spTree>
    <p:extLst>
      <p:ext uri="{BB962C8B-B14F-4D97-AF65-F5344CB8AC3E}">
        <p14:creationId xmlns:p14="http://schemas.microsoft.com/office/powerpoint/2010/main" val="1402308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0" name="Object 19" hidden="1"/>
                      <p:cNvPicPr/>
                      <p:nvPr/>
                    </p:nvPicPr>
                    <p:blipFill>
                      <a:blip r:embed="rId5"/>
                      <a:stretch>
                        <a:fillRect/>
                      </a:stretch>
                    </p:blipFill>
                    <p:spPr>
                      <a:xfrm>
                        <a:off x="1467" y="1591"/>
                        <a:ext cx="1465" cy="1587"/>
                      </a:xfrm>
                      <a:prstGeom prst="rect">
                        <a:avLst/>
                      </a:prstGeom>
                    </p:spPr>
                  </p:pic>
                </p:oleObj>
              </mc:Fallback>
            </mc:AlternateContent>
          </a:graphicData>
        </a:graphic>
      </p:graphicFrame>
      <p:sp>
        <p:nvSpPr>
          <p:cNvPr id="6" name="Source"/>
          <p:cNvSpPr>
            <a:spLocks noGrp="1"/>
          </p:cNvSpPr>
          <p:nvPr>
            <p:ph type="body" sz="quarter" idx="14" hasCustomPrompt="1"/>
          </p:nvPr>
        </p:nvSpPr>
        <p:spPr>
          <a:xfrm>
            <a:off x="1869492" y="6468374"/>
            <a:ext cx="6517209" cy="260100"/>
          </a:xfrm>
          <a:prstGeom prst="rect">
            <a:avLst/>
          </a:prstGeom>
        </p:spPr>
        <p:txBody>
          <a:bodyPr wrap="square" lIns="0" tIns="0" rIns="0" bIns="0" anchor="b" anchorCtr="0">
            <a:noAutofit/>
          </a:bodyPr>
          <a:lstStyle>
            <a:lvl1pPr marL="0" marR="0" indent="0" algn="l" defTabSz="914400" rtl="0" eaLnBrk="1" fontAlgn="auto" latinLnBrk="0" hangingPunct="1">
              <a:lnSpc>
                <a:spcPct val="90000"/>
              </a:lnSpc>
              <a:spcBef>
                <a:spcPts val="0"/>
              </a:spcBef>
              <a:spcAft>
                <a:spcPts val="0"/>
              </a:spcAft>
              <a:buClrTx/>
              <a:buSzPct val="110000"/>
              <a:buFontTx/>
              <a:buNone/>
              <a:tabLst/>
              <a:defRPr sz="700">
                <a:solidFill>
                  <a:srgbClr val="6C6C6B"/>
                </a:solidFill>
              </a:defRPr>
            </a:lvl1pPr>
          </a:lstStyle>
          <a:p>
            <a:pPr marL="0" marR="0" lvl="0" indent="0" algn="l" defTabSz="914400" rtl="0" eaLnBrk="1" fontAlgn="auto" latinLnBrk="0" hangingPunct="1">
              <a:lnSpc>
                <a:spcPct val="90000"/>
              </a:lnSpc>
              <a:spcBef>
                <a:spcPts val="0"/>
              </a:spcBef>
              <a:spcAft>
                <a:spcPts val="0"/>
              </a:spcAft>
              <a:buClrTx/>
              <a:buSzPct val="110000"/>
              <a:buFontTx/>
              <a:buNone/>
              <a:tabLst/>
              <a:defRPr/>
            </a:pPr>
            <a:r>
              <a:rPr lang="en-US" dirty="0">
                <a:solidFill>
                  <a:srgbClr val="0F2F45">
                    <a:tint val="75000"/>
                  </a:srgbClr>
                </a:solidFill>
              </a:rPr>
              <a:t>Footer</a:t>
            </a:r>
          </a:p>
        </p:txBody>
      </p:sp>
      <p:sp>
        <p:nvSpPr>
          <p:cNvPr id="12" name="Text Placeholder 3"/>
          <p:cNvSpPr>
            <a:spLocks noGrp="1"/>
          </p:cNvSpPr>
          <p:nvPr>
            <p:ph type="body" sz="quarter" idx="10" hasCustomPrompt="1"/>
          </p:nvPr>
        </p:nvSpPr>
        <p:spPr>
          <a:xfrm>
            <a:off x="529006" y="662540"/>
            <a:ext cx="8084526" cy="286232"/>
          </a:xfrm>
          <a:prstGeom prst="rect">
            <a:avLst/>
          </a:prstGeom>
        </p:spPr>
        <p:txBody>
          <a:bodyPr lIns="0" rIns="0">
            <a:spAutoFit/>
          </a:bodyPr>
          <a:lstStyle>
            <a:lvl1pPr marL="0" indent="0" algn="l">
              <a:buFontTx/>
              <a:buNone/>
              <a:defRPr sz="1200" b="0" i="0" baseline="0">
                <a:solidFill>
                  <a:srgbClr val="6C6C6B"/>
                </a:solidFill>
                <a:latin typeface="Bell MT" panose="02020503060305020303" pitchFamily="18" charset="0"/>
              </a:defRPr>
            </a:lvl1pPr>
          </a:lstStyle>
          <a:p>
            <a:pPr lvl="0"/>
            <a:r>
              <a:rPr lang="en-US" dirty="0"/>
              <a:t>Click to enter subtitle</a:t>
            </a:r>
          </a:p>
        </p:txBody>
      </p:sp>
      <p:sp>
        <p:nvSpPr>
          <p:cNvPr id="13" name="Rectangle 128"/>
          <p:cNvSpPr>
            <a:spLocks noGrp="1" noChangeArrowheads="1"/>
          </p:cNvSpPr>
          <p:nvPr>
            <p:ph type="title" hasCustomPrompt="1"/>
            <p:custDataLst>
              <p:tags r:id="rId2"/>
            </p:custDataLst>
          </p:nvPr>
        </p:nvSpPr>
        <p:spPr bwMode="auto">
          <a:xfrm>
            <a:off x="529006" y="404667"/>
            <a:ext cx="8084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sz="1600" b="1" i="0" cap="all" spc="100" baseline="0">
                <a:solidFill>
                  <a:srgbClr val="0C2652"/>
                </a:solidFill>
                <a:latin typeface="Bell MT" panose="02020503060305020303" pitchFamily="18" charset="0"/>
                <a:cs typeface="Calibri"/>
              </a:defRPr>
            </a:lvl1pPr>
          </a:lstStyle>
          <a:p>
            <a:pPr lvl="0"/>
            <a:r>
              <a:rPr lang="en-US" dirty="0"/>
              <a:t>Click to enter title</a:t>
            </a:r>
          </a:p>
        </p:txBody>
      </p:sp>
      <p:sp>
        <p:nvSpPr>
          <p:cNvPr id="9" name="PageNumber"/>
          <p:cNvSpPr txBox="1">
            <a:spLocks/>
          </p:cNvSpPr>
          <p:nvPr userDrawn="1"/>
        </p:nvSpPr>
        <p:spPr>
          <a:xfrm>
            <a:off x="8493798" y="6611100"/>
            <a:ext cx="132923" cy="126000"/>
          </a:xfrm>
          <a:prstGeom prst="rect">
            <a:avLst/>
          </a:prstGeom>
        </p:spPr>
        <p:txBody>
          <a:bodyPr vert="horz" wrap="none" lIns="0" tIns="0" rIns="0" bIns="0" rtlCol="0" anchor="b">
            <a:noAutofit/>
          </a:bodyPr>
          <a:lstStyle>
            <a:defPPr>
              <a:defRPr lang="de-DE"/>
            </a:defPPr>
            <a:lvl1pPr>
              <a:defRPr sz="1000" b="0" i="0" baseline="0">
                <a:solidFill>
                  <a:srgbClr val="595958"/>
                </a:solidFill>
                <a:latin typeface="+mj-lt"/>
              </a:defRPr>
            </a:lvl1pPr>
          </a:lstStyle>
          <a:p>
            <a:pPr lvl="0" algn="r"/>
            <a:fld id="{4F3F5BFE-3AC4-44B9-96E9-E96A3D9BA323}" type="slidenum">
              <a:rPr lang="de-CH" smtClean="0">
                <a:solidFill>
                  <a:srgbClr val="6C6C6B"/>
                </a:solidFill>
              </a:rPr>
              <a:pPr lvl="0" algn="r"/>
              <a:t>‹#›</a:t>
            </a:fld>
            <a:endParaRPr lang="de-CH" dirty="0">
              <a:solidFill>
                <a:srgbClr val="6C6C6B"/>
              </a:solidFill>
            </a:endParaRPr>
          </a:p>
        </p:txBody>
      </p:sp>
      <p:sp>
        <p:nvSpPr>
          <p:cNvPr id="3" name="Text Placeholder 2">
            <a:extLst>
              <a:ext uri="{FF2B5EF4-FFF2-40B4-BE49-F238E27FC236}">
                <a16:creationId xmlns:a16="http://schemas.microsoft.com/office/drawing/2014/main" id="{BF99EBBD-E310-460D-88B1-99F602E2E888}"/>
              </a:ext>
            </a:extLst>
          </p:cNvPr>
          <p:cNvSpPr>
            <a:spLocks noGrp="1"/>
          </p:cNvSpPr>
          <p:nvPr>
            <p:ph type="body" sz="quarter" idx="15"/>
          </p:nvPr>
        </p:nvSpPr>
        <p:spPr>
          <a:xfrm>
            <a:off x="529006" y="1209675"/>
            <a:ext cx="8083296" cy="5103540"/>
          </a:xfrm>
          <a:prstGeom prst="rect">
            <a:avLst/>
          </a:prstGeom>
        </p:spPr>
        <p:txBody>
          <a:bodyPr/>
          <a:lstStyle>
            <a:lvl1pPr>
              <a:lnSpc>
                <a:spcPct val="100000"/>
              </a:lnSpc>
              <a:spcAft>
                <a:spcPts val="600"/>
              </a:spcAft>
              <a:defRPr sz="1200">
                <a:solidFill>
                  <a:srgbClr val="0C2652"/>
                </a:solidFill>
                <a:latin typeface="Bell MT" panose="02020503060305020303" pitchFamily="18" charset="0"/>
              </a:defRPr>
            </a:lvl1pPr>
            <a:lvl2pPr>
              <a:lnSpc>
                <a:spcPct val="100000"/>
              </a:lnSpc>
              <a:spcAft>
                <a:spcPts val="600"/>
              </a:spcAft>
              <a:defRPr sz="1200">
                <a:solidFill>
                  <a:srgbClr val="6C6C6B"/>
                </a:solidFill>
                <a:latin typeface="Bell MT" panose="02020503060305020303" pitchFamily="18" charset="0"/>
              </a:defRPr>
            </a:lvl2pPr>
            <a:lvl3pPr>
              <a:lnSpc>
                <a:spcPct val="100000"/>
              </a:lnSpc>
              <a:spcAft>
                <a:spcPts val="600"/>
              </a:spcAft>
              <a:defRPr sz="1200">
                <a:solidFill>
                  <a:srgbClr val="6C6C6B"/>
                </a:solidFill>
                <a:latin typeface="Bell MT" panose="02020503060305020303" pitchFamily="18" charset="0"/>
              </a:defRPr>
            </a:lvl3pPr>
            <a:lvl4pPr>
              <a:lnSpc>
                <a:spcPct val="100000"/>
              </a:lnSpc>
              <a:spcAft>
                <a:spcPts val="600"/>
              </a:spcAft>
              <a:defRPr sz="1200">
                <a:solidFill>
                  <a:srgbClr val="6C6C6B"/>
                </a:solidFill>
                <a:latin typeface="Bell MT" panose="02020503060305020303" pitchFamily="18" charset="0"/>
              </a:defRPr>
            </a:lvl4pPr>
            <a:lvl5pPr>
              <a:lnSpc>
                <a:spcPct val="100000"/>
              </a:lnSpc>
              <a:spcAft>
                <a:spcPts val="600"/>
              </a:spcAft>
              <a:defRPr sz="1200">
                <a:solidFill>
                  <a:srgbClr val="6C6C6B"/>
                </a:solidFill>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470921"/>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3075">
          <p15:clr>
            <a:srgbClr val="FBAE40"/>
          </p15:clr>
        </p15:guide>
        <p15:guide id="4" pos="3165">
          <p15:clr>
            <a:srgbClr val="FBAE40"/>
          </p15:clr>
        </p15:guide>
        <p15:guide id="5" pos="5887">
          <p15:clr>
            <a:srgbClr val="FBAE40"/>
          </p15:clr>
        </p15:guide>
        <p15:guide id="6" pos="353">
          <p15:clr>
            <a:srgbClr val="FBAE40"/>
          </p15:clr>
        </p15:guide>
        <p15:guide id="7" orient="horz" pos="935">
          <p15:clr>
            <a:srgbClr val="FBAE40"/>
          </p15:clr>
        </p15:guide>
        <p15:guide id="8" orient="horz" pos="2500">
          <p15:clr>
            <a:srgbClr val="FBAE40"/>
          </p15:clr>
        </p15:guide>
        <p15:guide id="9" orient="horz" pos="3952">
          <p15:clr>
            <a:srgbClr val="FBAE40"/>
          </p15:clr>
        </p15:guide>
        <p15:guide id="10" orient="horz" pos="68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2F04-AB04-9844-A5E9-DDD9D067479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D8789C-B518-DA4C-9F1E-7C83693DA53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2B2A5AE-017A-2947-93FC-469A998492B2}"/>
              </a:ext>
            </a:extLst>
          </p:cNvPr>
          <p:cNvSpPr>
            <a:spLocks noGrp="1"/>
          </p:cNvSpPr>
          <p:nvPr>
            <p:ph type="dt" sz="half" idx="10"/>
          </p:nvPr>
        </p:nvSpPr>
        <p:spPr/>
        <p:txBody>
          <a:bodyPr/>
          <a:lstStyle/>
          <a:p>
            <a:fld id="{0BBF794C-F927-BB4E-95B5-275AB9788B84}" type="datetimeFigureOut">
              <a:rPr lang="en-US" smtClean="0"/>
              <a:t>5/20/2022</a:t>
            </a:fld>
            <a:endParaRPr lang="en-US"/>
          </a:p>
        </p:txBody>
      </p:sp>
      <p:sp>
        <p:nvSpPr>
          <p:cNvPr id="5" name="Footer Placeholder 4">
            <a:extLst>
              <a:ext uri="{FF2B5EF4-FFF2-40B4-BE49-F238E27FC236}">
                <a16:creationId xmlns:a16="http://schemas.microsoft.com/office/drawing/2014/main" id="{21DDF3D4-24CA-994A-BB87-72AD88F46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28718-E63B-CC44-9164-25DA270A5916}"/>
              </a:ext>
            </a:extLst>
          </p:cNvPr>
          <p:cNvSpPr>
            <a:spLocks noGrp="1"/>
          </p:cNvSpPr>
          <p:nvPr>
            <p:ph type="sldNum" sz="quarter" idx="12"/>
          </p:nvPr>
        </p:nvSpPr>
        <p:spPr/>
        <p:txBody>
          <a:bodyPr/>
          <a:lstStyle/>
          <a:p>
            <a:fld id="{5C1E3C0C-E444-0740-BEC5-D00677D8978F}" type="slidenum">
              <a:rPr lang="en-US" smtClean="0"/>
              <a:t>‹#›</a:t>
            </a:fld>
            <a:endParaRPr lang="en-US"/>
          </a:p>
        </p:txBody>
      </p:sp>
    </p:spTree>
    <p:extLst>
      <p:ext uri="{BB962C8B-B14F-4D97-AF65-F5344CB8AC3E}">
        <p14:creationId xmlns:p14="http://schemas.microsoft.com/office/powerpoint/2010/main" val="37477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 Subtitle">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0" name="Object 19" hidden="1"/>
                      <p:cNvPicPr/>
                      <p:nvPr/>
                    </p:nvPicPr>
                    <p:blipFill>
                      <a:blip r:embed="rId4"/>
                      <a:stretch>
                        <a:fillRect/>
                      </a:stretch>
                    </p:blipFill>
                    <p:spPr>
                      <a:xfrm>
                        <a:off x="1467" y="1591"/>
                        <a:ext cx="1465" cy="1587"/>
                      </a:xfrm>
                      <a:prstGeom prst="rect">
                        <a:avLst/>
                      </a:prstGeom>
                    </p:spPr>
                  </p:pic>
                </p:oleObj>
              </mc:Fallback>
            </mc:AlternateContent>
          </a:graphicData>
        </a:graphic>
      </p:graphicFrame>
      <p:pic>
        <p:nvPicPr>
          <p:cNvPr id="31749" name="Picture 5" descr="All About Adobe Hiring Process &amp; How You Can Get Into It - PrepBytes Blog">
            <a:extLst>
              <a:ext uri="{FF2B5EF4-FFF2-40B4-BE49-F238E27FC236}">
                <a16:creationId xmlns:a16="http://schemas.microsoft.com/office/drawing/2014/main" id="{F1ADBDA5-F9D8-AB87-3E2C-F40D5E80474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2803" y="546892"/>
            <a:ext cx="7638393" cy="431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759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11" Type="http://schemas.openxmlformats.org/officeDocument/2006/relationships/image" Target="../media/image4.png"/><Relationship Id="rId5" Type="http://schemas.openxmlformats.org/officeDocument/2006/relationships/tags" Target="../tags/tag2.xml"/><Relationship Id="rId10" Type="http://schemas.openxmlformats.org/officeDocument/2006/relationships/image" Target="../media/image3.emf"/><Relationship Id="rId4" Type="http://schemas.openxmlformats.org/officeDocument/2006/relationships/theme" Target="../theme/theme1.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1467" y="1591"/>
                        <a:ext cx="1465" cy="1587"/>
                      </a:xfrm>
                      <a:prstGeom prst="rect">
                        <a:avLst/>
                      </a:prstGeom>
                    </p:spPr>
                  </p:pic>
                </p:oleObj>
              </mc:Fallback>
            </mc:AlternateContent>
          </a:graphicData>
        </a:graphic>
      </p:graphicFrame>
      <p:sp>
        <p:nvSpPr>
          <p:cNvPr id="6" name="empower - DO NOT DELETE!!!" hidden="1"/>
          <p:cNvSpPr/>
          <p:nvPr>
            <p:custDataLst>
              <p:tags r:id="rId6"/>
            </p:custDataLst>
          </p:nvPr>
        </p:nvSpPr>
        <p:spPr>
          <a:xfrm>
            <a:off x="-1172308" y="-1270000"/>
            <a:ext cx="0" cy="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dirty="0">
              <a:solidFill>
                <a:srgbClr val="0F2F45"/>
              </a:solidFill>
            </a:endParaRPr>
          </a:p>
        </p:txBody>
      </p:sp>
      <p:pic>
        <p:nvPicPr>
          <p:cNvPr id="30" name="Picture 29"/>
          <p:cNvPicPr>
            <a:picLocks noChangeAspect="1"/>
          </p:cNvPicPr>
          <p:nvPr/>
        </p:nvPicPr>
        <p:blipFill>
          <a:blip r:embed="rId9"/>
          <a:stretch>
            <a:fillRect/>
          </a:stretch>
        </p:blipFill>
        <p:spPr>
          <a:xfrm>
            <a:off x="0" y="0"/>
            <a:ext cx="9144000" cy="129413"/>
          </a:xfrm>
          <a:prstGeom prst="rect">
            <a:avLst/>
          </a:prstGeom>
        </p:spPr>
      </p:pic>
      <p:pic>
        <p:nvPicPr>
          <p:cNvPr id="31" name="Picture 30"/>
          <p:cNvPicPr>
            <a:picLocks noChangeAspect="1"/>
          </p:cNvPicPr>
          <p:nvPr/>
        </p:nvPicPr>
        <p:blipFill>
          <a:blip r:embed="rId10"/>
          <a:stretch>
            <a:fillRect/>
          </a:stretch>
        </p:blipFill>
        <p:spPr>
          <a:xfrm>
            <a:off x="0" y="6819407"/>
            <a:ext cx="9144000" cy="4568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F12C5C9C-45A0-4F33-A2D9-E5AAFEA43B4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75333" y="-162560"/>
            <a:ext cx="1579412" cy="1579412"/>
          </a:xfrm>
          <a:prstGeom prst="rect">
            <a:avLst/>
          </a:prstGeom>
        </p:spPr>
      </p:pic>
    </p:spTree>
    <p:extLst>
      <p:ext uri="{BB962C8B-B14F-4D97-AF65-F5344CB8AC3E}">
        <p14:creationId xmlns:p14="http://schemas.microsoft.com/office/powerpoint/2010/main" val="30352459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914400" rtl="0" eaLnBrk="1" latinLnBrk="0" hangingPunct="1">
        <a:spcBef>
          <a:spcPct val="0"/>
        </a:spcBef>
        <a:buNone/>
        <a:defRPr sz="1800" kern="1200">
          <a:solidFill>
            <a:srgbClr val="0C2652"/>
          </a:solidFill>
          <a:latin typeface="+mj-lt"/>
          <a:ea typeface="+mj-ea"/>
          <a:cs typeface="+mj-cs"/>
        </a:defRPr>
      </a:lvl1pPr>
    </p:titleStyle>
    <p:bodyStyle>
      <a:lvl1pPr marL="144463" indent="-144463" algn="l" defTabSz="914400" rtl="0" eaLnBrk="1" latinLnBrk="0" hangingPunct="1">
        <a:lnSpc>
          <a:spcPct val="105000"/>
        </a:lnSpc>
        <a:spcBef>
          <a:spcPts val="0"/>
        </a:spcBef>
        <a:buSzPct val="110000"/>
        <a:buFont typeface="Arial" pitchFamily="34" charset="0"/>
        <a:buChar char="•"/>
        <a:defRPr sz="1100" kern="1200">
          <a:solidFill>
            <a:srgbClr val="0C2652"/>
          </a:solidFill>
          <a:latin typeface="+mn-lt"/>
          <a:ea typeface="+mn-ea"/>
          <a:cs typeface="+mn-cs"/>
        </a:defRPr>
      </a:lvl1pPr>
      <a:lvl2pPr marL="271463" indent="-117475" algn="l" defTabSz="914400" rtl="0" eaLnBrk="1" latinLnBrk="0" hangingPunct="1">
        <a:lnSpc>
          <a:spcPct val="105000"/>
        </a:lnSpc>
        <a:spcBef>
          <a:spcPts val="0"/>
        </a:spcBef>
        <a:buSzPct val="110000"/>
        <a:buFont typeface="Arial" pitchFamily="34" charset="0"/>
        <a:buChar char="›"/>
        <a:defRPr sz="1100" kern="1200">
          <a:solidFill>
            <a:srgbClr val="0C2652"/>
          </a:solidFill>
          <a:latin typeface="+mn-lt"/>
          <a:ea typeface="+mn-ea"/>
          <a:cs typeface="+mn-cs"/>
        </a:defRPr>
      </a:lvl2pPr>
      <a:lvl3pPr marL="442913" indent="-171450" algn="l" defTabSz="914400" rtl="0" eaLnBrk="1" latinLnBrk="0" hangingPunct="1">
        <a:lnSpc>
          <a:spcPct val="105000"/>
        </a:lnSpc>
        <a:spcBef>
          <a:spcPts val="0"/>
        </a:spcBef>
        <a:buFont typeface="Symbol" panose="05050102010706020507" pitchFamily="18" charset="2"/>
        <a:buChar char="-"/>
        <a:defRPr sz="1100" kern="1200">
          <a:solidFill>
            <a:srgbClr val="0C2652"/>
          </a:solidFill>
          <a:latin typeface="+mn-lt"/>
          <a:ea typeface="+mn-ea"/>
          <a:cs typeface="+mn-cs"/>
        </a:defRPr>
      </a:lvl3pPr>
      <a:lvl4pPr marL="625475" indent="-182563" algn="l" defTabSz="914400" rtl="0" eaLnBrk="1" latinLnBrk="0" hangingPunct="1">
        <a:lnSpc>
          <a:spcPct val="105000"/>
        </a:lnSpc>
        <a:spcBef>
          <a:spcPts val="0"/>
        </a:spcBef>
        <a:buFont typeface="Arial" pitchFamily="34" charset="0"/>
        <a:buChar char="–"/>
        <a:defRPr sz="1100" kern="1200">
          <a:solidFill>
            <a:srgbClr val="0C2652"/>
          </a:solidFill>
          <a:latin typeface="+mn-lt"/>
          <a:ea typeface="+mn-ea"/>
          <a:cs typeface="+mn-cs"/>
        </a:defRPr>
      </a:lvl4pPr>
      <a:lvl5pPr marL="806450" indent="-180975" algn="l" defTabSz="914400" rtl="0" eaLnBrk="1" latinLnBrk="0" hangingPunct="1">
        <a:lnSpc>
          <a:spcPct val="105000"/>
        </a:lnSpc>
        <a:spcBef>
          <a:spcPts val="0"/>
        </a:spcBef>
        <a:buFont typeface="Symbol" panose="05050102010706020507" pitchFamily="18" charset="2"/>
        <a:buChar char="-"/>
        <a:defRPr sz="1100" kern="1200">
          <a:solidFill>
            <a:srgbClr val="0C265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5">
            <a:extLst>
              <a:ext uri="{FF2B5EF4-FFF2-40B4-BE49-F238E27FC236}">
                <a16:creationId xmlns:a16="http://schemas.microsoft.com/office/drawing/2014/main" id="{4D2285BF-441B-4BBB-B516-9C75F951EF31}"/>
              </a:ext>
            </a:extLst>
          </p:cNvPr>
          <p:cNvSpPr txBox="1">
            <a:spLocks/>
          </p:cNvSpPr>
          <p:nvPr/>
        </p:nvSpPr>
        <p:spPr>
          <a:xfrm>
            <a:off x="5229199" y="5534046"/>
            <a:ext cx="2978330" cy="274320"/>
          </a:xfrm>
          <a:prstGeom prst="rect">
            <a:avLst/>
          </a:prstGeom>
        </p:spPr>
        <p:txBody>
          <a:bodyPr wrap="none" lIns="0" tIns="0" rIns="0" bIns="0" anchor="ctr">
            <a:noAutofit/>
          </a:bodyPr>
          <a:lstStyle>
            <a:lvl1pPr algn="l" defTabSz="685800" rtl="0" eaLnBrk="1" latinLnBrk="0" hangingPunct="1">
              <a:lnSpc>
                <a:spcPct val="90000"/>
              </a:lnSpc>
              <a:spcBef>
                <a:spcPct val="0"/>
              </a:spcBef>
              <a:buNone/>
              <a:defRPr sz="1800" b="1" kern="1200" cap="small" spc="90" baseline="0">
                <a:solidFill>
                  <a:schemeClr val="bg2"/>
                </a:solidFill>
                <a:latin typeface="+mn-lt"/>
                <a:ea typeface="+mj-ea"/>
                <a:cs typeface="+mj-cs"/>
              </a:defRPr>
            </a:lvl1pPr>
          </a:lstStyle>
          <a:p>
            <a:r>
              <a:rPr lang="en-US" sz="2400" dirty="0">
                <a:solidFill>
                  <a:schemeClr val="bg1"/>
                </a:solidFill>
              </a:rPr>
              <a:t>Technology Vertical</a:t>
            </a:r>
          </a:p>
        </p:txBody>
      </p:sp>
      <p:grpSp>
        <p:nvGrpSpPr>
          <p:cNvPr id="3" name="Group 2">
            <a:extLst>
              <a:ext uri="{FF2B5EF4-FFF2-40B4-BE49-F238E27FC236}">
                <a16:creationId xmlns:a16="http://schemas.microsoft.com/office/drawing/2014/main" id="{F5C169EE-9D42-6B4F-8B08-7B9F2106194A}"/>
              </a:ext>
            </a:extLst>
          </p:cNvPr>
          <p:cNvGrpSpPr/>
          <p:nvPr/>
        </p:nvGrpSpPr>
        <p:grpSpPr>
          <a:xfrm>
            <a:off x="4572000" y="5273162"/>
            <a:ext cx="4572000" cy="804672"/>
            <a:chOff x="473890" y="2619183"/>
            <a:chExt cx="4722916" cy="670593"/>
          </a:xfrm>
        </p:grpSpPr>
        <p:sp>
          <p:nvSpPr>
            <p:cNvPr id="4" name="Rectangle 3">
              <a:extLst>
                <a:ext uri="{FF2B5EF4-FFF2-40B4-BE49-F238E27FC236}">
                  <a16:creationId xmlns:a16="http://schemas.microsoft.com/office/drawing/2014/main" id="{623AE4E5-6615-F873-3D5F-AB3DAC6818C4}"/>
                </a:ext>
              </a:extLst>
            </p:cNvPr>
            <p:cNvSpPr/>
            <p:nvPr/>
          </p:nvSpPr>
          <p:spPr>
            <a:xfrm>
              <a:off x="571543" y="2619183"/>
              <a:ext cx="4625263" cy="670592"/>
            </a:xfrm>
            <a:prstGeom prst="rect">
              <a:avLst/>
            </a:prstGeom>
            <a:ln w="28575">
              <a:solidFill>
                <a:srgbClr val="00A1DA"/>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F2D40E17-26B4-144F-959C-554C5E346161}"/>
                </a:ext>
              </a:extLst>
            </p:cNvPr>
            <p:cNvSpPr/>
            <p:nvPr/>
          </p:nvSpPr>
          <p:spPr>
            <a:xfrm>
              <a:off x="473890" y="2619184"/>
              <a:ext cx="97654" cy="670592"/>
            </a:xfrm>
            <a:prstGeom prst="rect">
              <a:avLst/>
            </a:prstGeom>
            <a:solidFill>
              <a:srgbClr val="00A1DA"/>
            </a:solidFill>
            <a:ln w="28575">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52C9728-1500-6611-5509-75B13104DAF5}"/>
                </a:ext>
              </a:extLst>
            </p:cNvPr>
            <p:cNvSpPr txBox="1"/>
            <p:nvPr/>
          </p:nvSpPr>
          <p:spPr>
            <a:xfrm>
              <a:off x="664760" y="2662348"/>
              <a:ext cx="3304988" cy="577109"/>
            </a:xfrm>
            <a:prstGeom prst="rect">
              <a:avLst/>
            </a:prstGeom>
            <a:noFill/>
          </p:spPr>
          <p:txBody>
            <a:bodyPr vert="horz" wrap="square" lIns="0" tIns="0" rIns="0" bIns="0" rtlCol="0">
              <a:spAutoFit/>
            </a:bodyPr>
            <a:lstStyle/>
            <a:p>
              <a:r>
                <a:rPr lang="en-US" sz="1500" b="1" dirty="0"/>
                <a:t>Current Price: $398.18</a:t>
              </a:r>
            </a:p>
            <a:p>
              <a:r>
                <a:rPr lang="en-US" sz="1500" b="1" dirty="0"/>
                <a:t>Target Price: </a:t>
              </a:r>
              <a:r>
                <a:rPr lang="en-US" sz="1500" b="1" dirty="0">
                  <a:solidFill>
                    <a:srgbClr val="00B050"/>
                  </a:solidFill>
                </a:rPr>
                <a:t>$530.24</a:t>
              </a:r>
              <a:r>
                <a:rPr lang="en-US" sz="1500" dirty="0">
                  <a:solidFill>
                    <a:srgbClr val="00B050"/>
                  </a:solidFill>
                </a:rPr>
                <a:t> (33% Upside)</a:t>
              </a:r>
            </a:p>
            <a:p>
              <a:r>
                <a:rPr lang="en-US" sz="1500" b="1" dirty="0"/>
                <a:t>Time Horizon: 12-24 months</a:t>
              </a:r>
            </a:p>
          </p:txBody>
        </p:sp>
      </p:grpSp>
      <p:grpSp>
        <p:nvGrpSpPr>
          <p:cNvPr id="7" name="Group 6">
            <a:extLst>
              <a:ext uri="{FF2B5EF4-FFF2-40B4-BE49-F238E27FC236}">
                <a16:creationId xmlns:a16="http://schemas.microsoft.com/office/drawing/2014/main" id="{BD9204AE-893D-884B-516A-FD75D15E33DD}"/>
              </a:ext>
            </a:extLst>
          </p:cNvPr>
          <p:cNvGrpSpPr/>
          <p:nvPr/>
        </p:nvGrpSpPr>
        <p:grpSpPr>
          <a:xfrm>
            <a:off x="4572000" y="6053328"/>
            <a:ext cx="4572000" cy="804672"/>
            <a:chOff x="473890" y="2619183"/>
            <a:chExt cx="4722916" cy="670593"/>
          </a:xfrm>
        </p:grpSpPr>
        <p:sp>
          <p:nvSpPr>
            <p:cNvPr id="8" name="Rectangle 7">
              <a:extLst>
                <a:ext uri="{FF2B5EF4-FFF2-40B4-BE49-F238E27FC236}">
                  <a16:creationId xmlns:a16="http://schemas.microsoft.com/office/drawing/2014/main" id="{10C38E7C-5E9B-C45D-F0BB-7E85B3ACFA31}"/>
                </a:ext>
              </a:extLst>
            </p:cNvPr>
            <p:cNvSpPr/>
            <p:nvPr/>
          </p:nvSpPr>
          <p:spPr>
            <a:xfrm>
              <a:off x="571543" y="2619183"/>
              <a:ext cx="4625263" cy="670592"/>
            </a:xfrm>
            <a:prstGeom prst="rect">
              <a:avLst/>
            </a:prstGeom>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F679F90C-4936-2FA3-15B9-9643149878E8}"/>
                </a:ext>
              </a:extLst>
            </p:cNvPr>
            <p:cNvSpPr/>
            <p:nvPr/>
          </p:nvSpPr>
          <p:spPr>
            <a:xfrm>
              <a:off x="473890" y="2619184"/>
              <a:ext cx="97654" cy="670592"/>
            </a:xfrm>
            <a:prstGeom prst="rect">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F858121-9122-BA5E-EC91-C2447B031079}"/>
                </a:ext>
              </a:extLst>
            </p:cNvPr>
            <p:cNvSpPr txBox="1"/>
            <p:nvPr/>
          </p:nvSpPr>
          <p:spPr>
            <a:xfrm>
              <a:off x="664759" y="2662348"/>
              <a:ext cx="4532046" cy="577109"/>
            </a:xfrm>
            <a:prstGeom prst="rect">
              <a:avLst/>
            </a:prstGeom>
            <a:noFill/>
          </p:spPr>
          <p:txBody>
            <a:bodyPr vert="horz" wrap="square" lIns="0" tIns="0" rIns="0" bIns="0" rtlCol="0">
              <a:spAutoFit/>
            </a:bodyPr>
            <a:lstStyle/>
            <a:p>
              <a:r>
                <a:rPr lang="en-US" sz="1500" b="1" dirty="0"/>
                <a:t>Director:</a:t>
              </a:r>
              <a:r>
                <a:rPr lang="en-US" sz="1500" dirty="0"/>
                <a:t> Duncan Webber</a:t>
              </a:r>
            </a:p>
            <a:p>
              <a:r>
                <a:rPr lang="en-US" sz="1500" b="1" dirty="0"/>
                <a:t>Analysts:</a:t>
              </a:r>
              <a:r>
                <a:rPr lang="en-US" sz="1500" dirty="0"/>
                <a:t> Samantha Marsala, James Lee, Andrew </a:t>
              </a:r>
              <a:r>
                <a:rPr lang="en-US" sz="1500" dirty="0" err="1"/>
                <a:t>Kanellis</a:t>
              </a:r>
              <a:r>
                <a:rPr lang="en-US" sz="1500" dirty="0"/>
                <a:t>, Jordan van der </a:t>
              </a:r>
              <a:r>
                <a:rPr lang="en-US" sz="1500" dirty="0" err="1"/>
                <a:t>Meulen</a:t>
              </a:r>
              <a:r>
                <a:rPr lang="en-US" sz="1500" dirty="0"/>
                <a:t>, &amp; Sarah </a:t>
              </a:r>
              <a:r>
                <a:rPr lang="en-US" sz="1500" dirty="0" err="1"/>
                <a:t>Gillolly</a:t>
              </a:r>
              <a:endParaRPr lang="en-US" sz="1500" dirty="0"/>
            </a:p>
          </p:txBody>
        </p:sp>
      </p:grpSp>
      <p:pic>
        <p:nvPicPr>
          <p:cNvPr id="12" name="Picture 2" descr="Vassar Sustainable Investment Fund">
            <a:extLst>
              <a:ext uri="{FF2B5EF4-FFF2-40B4-BE49-F238E27FC236}">
                <a16:creationId xmlns:a16="http://schemas.microsoft.com/office/drawing/2014/main" id="{C391061C-4FD8-B784-FB7C-57C65FE82D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96"/>
          <a:stretch/>
        </p:blipFill>
        <p:spPr bwMode="auto">
          <a:xfrm>
            <a:off x="-1" y="4983893"/>
            <a:ext cx="1950049" cy="181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78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EA19EE-AB41-4BED-CF59-05FD8F7666F8}"/>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6987F765-D451-BAB6-50CA-27E9509C0BE9}"/>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3DB6BCAB-4BF5-F593-C8F4-7D3F51F9D79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678B3D97-F727-7F1F-29EF-B93DC6550F65}"/>
              </a:ext>
            </a:extLst>
          </p:cNvPr>
          <p:cNvSpPr>
            <a:spLocks noGrp="1"/>
          </p:cNvSpPr>
          <p:nvPr>
            <p:ph type="body" sz="quarter" idx="15"/>
          </p:nvPr>
        </p:nvSpPr>
        <p:spPr/>
        <p:txBody>
          <a:bodyPr/>
          <a:lstStyle/>
          <a:p>
            <a:endParaRPr lang="en-US"/>
          </a:p>
        </p:txBody>
      </p:sp>
      <p:graphicFrame>
        <p:nvGraphicFramePr>
          <p:cNvPr id="6" name="Table 5">
            <a:extLst>
              <a:ext uri="{FF2B5EF4-FFF2-40B4-BE49-F238E27FC236}">
                <a16:creationId xmlns:a16="http://schemas.microsoft.com/office/drawing/2014/main" id="{AD64E0E7-A398-84EA-FD28-A1C8A1B0215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1050098"/>
              </p:ext>
            </p:extLst>
          </p:nvPr>
        </p:nvGraphicFramePr>
        <p:xfrm>
          <a:off x="529006" y="1071754"/>
          <a:ext cx="8046720" cy="2926080"/>
        </p:xfrm>
        <a:graphic>
          <a:graphicData uri="http://schemas.openxmlformats.org/drawingml/2006/table">
            <a:tbl>
              <a:tblPr firstRow="1" bandRow="1">
                <a:tableStyleId>{21E4AEA4-8DFA-4A89-87EB-49C32662AFE0}</a:tableStyleId>
              </a:tblPr>
              <a:tblGrid>
                <a:gridCol w="8046720">
                  <a:extLst>
                    <a:ext uri="{9D8B030D-6E8A-4147-A177-3AD203B41FA5}">
                      <a16:colId xmlns:a16="http://schemas.microsoft.com/office/drawing/2014/main" val="1399054845"/>
                    </a:ext>
                  </a:extLst>
                </a:gridCol>
              </a:tblGrid>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	</a:t>
                      </a:r>
                      <a:r>
                        <a:rPr lang="en-US" sz="1600" b="1" kern="1200" cap="small" baseline="0" dirty="0">
                          <a:solidFill>
                            <a:schemeClr val="tx2">
                              <a:lumMod val="50000"/>
                            </a:schemeClr>
                          </a:solidFill>
                          <a:latin typeface="+mn-lt"/>
                          <a:ea typeface="+mn-ea"/>
                          <a:cs typeface="+mn-cs"/>
                        </a:rPr>
                        <a:t>Executive Summary</a:t>
                      </a:r>
                    </a:p>
                  </a:txBody>
                  <a:tcPr anchor="ctr">
                    <a:noFill/>
                  </a:tcPr>
                </a:tc>
                <a:extLst>
                  <a:ext uri="{0D108BD9-81ED-4DB2-BD59-A6C34878D82A}">
                    <a16:rowId xmlns:a16="http://schemas.microsoft.com/office/drawing/2014/main" val="2280700353"/>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II.	Industry Overview</a:t>
                      </a:r>
                    </a:p>
                  </a:txBody>
                  <a:tcPr anchor="ctr">
                    <a:noFill/>
                  </a:tcPr>
                </a:tc>
                <a:extLst>
                  <a:ext uri="{0D108BD9-81ED-4DB2-BD59-A6C34878D82A}">
                    <a16:rowId xmlns:a16="http://schemas.microsoft.com/office/drawing/2014/main" val="1047921284"/>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III.	Investment Rational</a:t>
                      </a:r>
                      <a:endParaRPr lang="en-US" sz="1600" b="1" kern="1200" cap="small" baseline="0" dirty="0">
                        <a:solidFill>
                          <a:schemeClr val="tx2">
                            <a:lumMod val="50000"/>
                          </a:schemeClr>
                        </a:solidFill>
                        <a:latin typeface="+mn-lt"/>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4028861106"/>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IV.	Perspectives on Valuation</a:t>
                      </a:r>
                      <a:endParaRPr lang="en-US" sz="1600" b="1" kern="1200" cap="small" baseline="0" dirty="0">
                        <a:solidFill>
                          <a:schemeClr val="tx2">
                            <a:lumMod val="50000"/>
                          </a:schemeClr>
                        </a:solidFill>
                        <a:latin typeface="+mn-lt"/>
                        <a:ea typeface="+mn-ea"/>
                        <a:cs typeface="+mn-cs"/>
                      </a:endParaRPr>
                    </a:p>
                  </a:txBody>
                  <a:tcPr anchor="ctr">
                    <a:noFill/>
                  </a:tcPr>
                </a:tc>
                <a:extLst>
                  <a:ext uri="{0D108BD9-81ED-4DB2-BD59-A6C34878D82A}">
                    <a16:rowId xmlns:a16="http://schemas.microsoft.com/office/drawing/2014/main" val="3045091017"/>
                  </a:ext>
                </a:extLst>
              </a:tr>
            </a:tbl>
          </a:graphicData>
        </a:graphic>
      </p:graphicFrame>
    </p:spTree>
    <p:extLst>
      <p:ext uri="{BB962C8B-B14F-4D97-AF65-F5344CB8AC3E}">
        <p14:creationId xmlns:p14="http://schemas.microsoft.com/office/powerpoint/2010/main" val="93130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B0D252E0-61A7-482F-AB7A-499D3F2A0228}"/>
              </a:ext>
            </a:extLst>
          </p:cNvPr>
          <p:cNvSpPr>
            <a:spLocks noGrp="1"/>
          </p:cNvSpPr>
          <p:nvPr>
            <p:ph type="body" sz="quarter" idx="14"/>
          </p:nvPr>
        </p:nvSpPr>
        <p:spPr>
          <a:xfrm>
            <a:off x="-1958611" y="7935681"/>
            <a:ext cx="1661994" cy="449159"/>
          </a:xfrm>
        </p:spPr>
        <p:txBody>
          <a:bodyPr/>
          <a:lstStyle/>
          <a:p>
            <a:endParaRPr lang="en-US" dirty="0"/>
          </a:p>
        </p:txBody>
      </p:sp>
      <p:sp>
        <p:nvSpPr>
          <p:cNvPr id="41" name="Title 40">
            <a:extLst>
              <a:ext uri="{FF2B5EF4-FFF2-40B4-BE49-F238E27FC236}">
                <a16:creationId xmlns:a16="http://schemas.microsoft.com/office/drawing/2014/main" id="{C9E50D98-61D4-4F36-A847-F2D4F1DDDC27}"/>
              </a:ext>
            </a:extLst>
          </p:cNvPr>
          <p:cNvSpPr>
            <a:spLocks noGrp="1"/>
          </p:cNvSpPr>
          <p:nvPr>
            <p:ph type="title"/>
          </p:nvPr>
        </p:nvSpPr>
        <p:spPr/>
        <p:txBody>
          <a:bodyPr/>
          <a:lstStyle/>
          <a:p>
            <a:r>
              <a:rPr lang="en-US" dirty="0"/>
              <a:t>Catalysts/Risks</a:t>
            </a:r>
          </a:p>
        </p:txBody>
      </p:sp>
      <p:sp>
        <p:nvSpPr>
          <p:cNvPr id="19" name="Text Placeholder 5">
            <a:extLst>
              <a:ext uri="{FF2B5EF4-FFF2-40B4-BE49-F238E27FC236}">
                <a16:creationId xmlns:a16="http://schemas.microsoft.com/office/drawing/2014/main" id="{E88A4E6B-21D0-4CA6-88D7-8CAD5729E979}"/>
              </a:ext>
            </a:extLst>
          </p:cNvPr>
          <p:cNvSpPr>
            <a:spLocks noGrp="1"/>
          </p:cNvSpPr>
          <p:nvPr>
            <p:ph type="body" sz="quarter" idx="15"/>
          </p:nvPr>
        </p:nvSpPr>
        <p:spPr>
          <a:xfrm>
            <a:off x="529006" y="974569"/>
            <a:ext cx="8272094" cy="533864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pSp>
        <p:nvGrpSpPr>
          <p:cNvPr id="17" name="Group 16">
            <a:extLst>
              <a:ext uri="{FF2B5EF4-FFF2-40B4-BE49-F238E27FC236}">
                <a16:creationId xmlns:a16="http://schemas.microsoft.com/office/drawing/2014/main" id="{BF7EB602-E8E6-4EC2-81BD-804ED8692B57}"/>
              </a:ext>
            </a:extLst>
          </p:cNvPr>
          <p:cNvGrpSpPr/>
          <p:nvPr/>
        </p:nvGrpSpPr>
        <p:grpSpPr>
          <a:xfrm>
            <a:off x="556738" y="1404964"/>
            <a:ext cx="3869789" cy="1744504"/>
            <a:chOff x="473451" y="1059064"/>
            <a:chExt cx="3931920" cy="918057"/>
          </a:xfrm>
        </p:grpSpPr>
        <p:sp>
          <p:nvSpPr>
            <p:cNvPr id="18" name="Rectangle 17">
              <a:extLst>
                <a:ext uri="{FF2B5EF4-FFF2-40B4-BE49-F238E27FC236}">
                  <a16:creationId xmlns:a16="http://schemas.microsoft.com/office/drawing/2014/main" id="{E770D045-536A-4C98-A38C-84F995CB9257}"/>
                </a:ext>
              </a:extLst>
            </p:cNvPr>
            <p:cNvSpPr/>
            <p:nvPr/>
          </p:nvSpPr>
          <p:spPr>
            <a:xfrm>
              <a:off x="473451" y="1140643"/>
              <a:ext cx="3931920" cy="730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Arrow: Pentagon 19">
              <a:extLst>
                <a:ext uri="{FF2B5EF4-FFF2-40B4-BE49-F238E27FC236}">
                  <a16:creationId xmlns:a16="http://schemas.microsoft.com/office/drawing/2014/main" id="{E22117F0-74D5-4B58-82DC-CC8A7507CC0E}"/>
                </a:ext>
              </a:extLst>
            </p:cNvPr>
            <p:cNvSpPr/>
            <p:nvPr/>
          </p:nvSpPr>
          <p:spPr>
            <a:xfrm>
              <a:off x="473451" y="1140687"/>
              <a:ext cx="326335" cy="732117"/>
            </a:xfrm>
            <a:prstGeom prst="homePlate">
              <a:avLst/>
            </a:prstGeom>
            <a:solidFill>
              <a:srgbClr val="82B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Inhaltsplatzhalter 45">
              <a:extLst>
                <a:ext uri="{FF2B5EF4-FFF2-40B4-BE49-F238E27FC236}">
                  <a16:creationId xmlns:a16="http://schemas.microsoft.com/office/drawing/2014/main" id="{52C99FFA-C03E-4FA6-8C4F-D605E5439F77}"/>
                </a:ext>
              </a:extLst>
            </p:cNvPr>
            <p:cNvSpPr txBox="1">
              <a:spLocks/>
            </p:cNvSpPr>
            <p:nvPr/>
          </p:nvSpPr>
          <p:spPr>
            <a:xfrm>
              <a:off x="756345" y="1059064"/>
              <a:ext cx="3589960" cy="918057"/>
            </a:xfrm>
            <a:prstGeom prst="rect">
              <a:avLst/>
            </a:prstGeom>
            <a:noFill/>
            <a:ln>
              <a:noFill/>
            </a:ln>
          </p:spPr>
          <p:txBody>
            <a:bodyPr vert="horz" wrap="square" lIns="72000" tIns="72000" rIns="72000" bIns="72000" numCol="1" anchor="ctr" anchorCtr="0" compatLnSpc="1">
              <a:prstTxWarp prst="textNoShape">
                <a:avLst/>
              </a:prstTxWarp>
              <a:noAutofit/>
            </a:bodyPr>
            <a:lstStyle>
              <a:lvl1pPr marL="180975" indent="-180975" algn="l" rtl="0" eaLnBrk="1" fontAlgn="base" hangingPunct="1">
                <a:spcBef>
                  <a:spcPct val="0"/>
                </a:spcBef>
                <a:spcAft>
                  <a:spcPct val="0"/>
                </a:spcAft>
                <a:buSzPct val="60000"/>
                <a:buFont typeface="Garamond" pitchFamily="-109" charset="0"/>
                <a:defRPr>
                  <a:solidFill>
                    <a:srgbClr val="5F5F5F"/>
                  </a:solidFill>
                  <a:latin typeface="+mn-lt"/>
                  <a:ea typeface="+mn-ea"/>
                  <a:cs typeface="+mn-cs"/>
                </a:defRPr>
              </a:lvl1pPr>
              <a:lvl2pPr marL="142875" indent="-142875" algn="l" rtl="0" eaLnBrk="1" fontAlgn="base" hangingPunct="1">
                <a:lnSpc>
                  <a:spcPct val="105000"/>
                </a:lnSpc>
                <a:spcBef>
                  <a:spcPct val="0"/>
                </a:spcBef>
                <a:spcAft>
                  <a:spcPct val="0"/>
                </a:spcAft>
                <a:buClr>
                  <a:schemeClr val="tx2"/>
                </a:buClr>
                <a:buSzPct val="110000"/>
                <a:buFont typeface="Arial" pitchFamily="34" charset="0"/>
                <a:buChar char="•"/>
                <a:defRPr sz="1200">
                  <a:solidFill>
                    <a:schemeClr val="tx2"/>
                  </a:solidFill>
                  <a:latin typeface="Calibri" pitchFamily="34" charset="0"/>
                  <a:ea typeface="+mn-ea"/>
                  <a:cs typeface="+mn-cs"/>
                </a:defRPr>
              </a:lvl2pPr>
              <a:lvl3pPr marL="269875" indent="-128588" algn="l" defTabSz="808038" rtl="0" eaLnBrk="1" fontAlgn="base" hangingPunct="1">
                <a:lnSpc>
                  <a:spcPct val="105000"/>
                </a:lnSpc>
                <a:spcBef>
                  <a:spcPct val="0"/>
                </a:spcBef>
                <a:spcAft>
                  <a:spcPct val="0"/>
                </a:spcAft>
                <a:buClr>
                  <a:schemeClr val="tx2"/>
                </a:buClr>
                <a:buSzPct val="120000"/>
                <a:buFont typeface="Arial" pitchFamily="34" charset="0"/>
                <a:buChar char="›"/>
                <a:defRPr sz="1200">
                  <a:solidFill>
                    <a:schemeClr val="tx2"/>
                  </a:solidFill>
                  <a:latin typeface="Calibri" pitchFamily="34" charset="0"/>
                  <a:ea typeface="+mn-ea"/>
                  <a:cs typeface="+mn-cs"/>
                </a:defRPr>
              </a:lvl3pPr>
              <a:lvl4pPr marL="447675" indent="-177800" algn="l" rtl="0" eaLnBrk="1" fontAlgn="base" hangingPunct="1">
                <a:lnSpc>
                  <a:spcPct val="105000"/>
                </a:lnSpc>
                <a:spcBef>
                  <a:spcPct val="0"/>
                </a:spcBef>
                <a:spcAft>
                  <a:spcPct val="0"/>
                </a:spcAft>
                <a:buClr>
                  <a:schemeClr val="tx2"/>
                </a:buClr>
                <a:buSzPct val="120000"/>
                <a:buFont typeface="Symbol" panose="05050102010706020507" pitchFamily="18" charset="2"/>
                <a:buChar char="-"/>
                <a:defRPr sz="1200">
                  <a:solidFill>
                    <a:schemeClr val="tx2"/>
                  </a:solidFill>
                  <a:latin typeface="Calibri" pitchFamily="34" charset="0"/>
                  <a:ea typeface="+mn-ea"/>
                  <a:cs typeface="+mn-cs"/>
                </a:defRPr>
              </a:lvl4pPr>
              <a:lvl5pPr marL="1341438" indent="-180975" algn="l" rtl="0" eaLnBrk="1" fontAlgn="base" hangingPunct="1">
                <a:spcBef>
                  <a:spcPct val="0"/>
                </a:spcBef>
                <a:spcAft>
                  <a:spcPct val="0"/>
                </a:spcAft>
                <a:buSzPct val="60000"/>
                <a:buFont typeface="Symbol" pitchFamily="-109" charset="2"/>
                <a:buChar char="-"/>
                <a:defRPr sz="1600">
                  <a:solidFill>
                    <a:srgbClr val="5F5F5F"/>
                  </a:solidFill>
                  <a:latin typeface="+mn-lt"/>
                  <a:ea typeface="+mn-ea"/>
                  <a:cs typeface="+mn-cs"/>
                </a:defRPr>
              </a:lvl5pPr>
              <a:lvl6pPr marL="20764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6pPr>
              <a:lvl7pPr marL="25336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7pPr>
              <a:lvl8pPr marL="29908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8pPr>
              <a:lvl9pPr marL="34480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9pPr>
            </a:lstStyle>
            <a:p>
              <a:pPr marL="12700" indent="0"/>
              <a:r>
                <a:rPr lang="en-US" sz="1100" b="1" spc="-5" dirty="0">
                  <a:solidFill>
                    <a:srgbClr val="0C2552"/>
                  </a:solidFill>
                  <a:latin typeface="Bell MT" panose="02020503060305020303" pitchFamily="18" charset="0"/>
                  <a:cs typeface="Calibri"/>
                </a:rPr>
                <a:t>Robust Revenue Growth</a:t>
              </a:r>
              <a:endParaRPr lang="en-US" sz="1100" spc="-5" dirty="0">
                <a:solidFill>
                  <a:srgbClr val="6C6C6B"/>
                </a:solidFill>
                <a:latin typeface="Bell MT" panose="02020503060305020303" pitchFamily="18" charset="0"/>
                <a:cs typeface="Calibri"/>
              </a:endParaRPr>
            </a:p>
            <a:p>
              <a:pPr marL="184150" indent="-171450">
                <a:lnSpc>
                  <a:spcPct val="100000"/>
                </a:lnSpc>
                <a:buSzPct val="100000"/>
                <a:buFontTx/>
                <a:buChar char="»"/>
              </a:pPr>
              <a:r>
                <a:rPr lang="en-US" sz="1100" spc="-5" dirty="0">
                  <a:solidFill>
                    <a:srgbClr val="6C6C6B"/>
                  </a:solidFill>
                  <a:latin typeface="+mj-lt"/>
                  <a:cs typeface="Calibri"/>
                </a:rPr>
                <a:t>Record revenue of $4.26B in Quarter 1 of 2022</a:t>
              </a:r>
              <a:endParaRPr lang="en-US" sz="1100" dirty="0">
                <a:latin typeface="+mj-lt"/>
                <a:cs typeface="Calibri"/>
              </a:endParaRPr>
            </a:p>
            <a:p>
              <a:pPr marL="183515" marR="5080" indent="-171450">
                <a:lnSpc>
                  <a:spcPct val="100000"/>
                </a:lnSpc>
                <a:buSzPct val="100000"/>
                <a:buFontTx/>
                <a:buChar char="»"/>
              </a:pPr>
              <a:r>
                <a:rPr lang="en-US" sz="1100" dirty="0">
                  <a:solidFill>
                    <a:srgbClr val="6C6C6B"/>
                  </a:solidFill>
                  <a:latin typeface="+mj-lt"/>
                  <a:cs typeface="Calibri"/>
                </a:rPr>
                <a:t>Represents a 9% year over year growth</a:t>
              </a:r>
            </a:p>
            <a:p>
              <a:pPr marL="183515" marR="5080" indent="-171450">
                <a:lnSpc>
                  <a:spcPct val="100000"/>
                </a:lnSpc>
                <a:buSzPct val="100000"/>
                <a:buFontTx/>
                <a:buChar char="»"/>
              </a:pPr>
              <a:r>
                <a:rPr lang="en-US" sz="1100" dirty="0">
                  <a:solidFill>
                    <a:srgbClr val="6C6C6B"/>
                  </a:solidFill>
                  <a:latin typeface="+mj-lt"/>
                  <a:cs typeface="Calibri"/>
                </a:rPr>
                <a:t>Strong demand across the digital media industry during Covid-19 as well as company growth in software-based subscription revenue</a:t>
              </a:r>
            </a:p>
          </p:txBody>
        </p:sp>
      </p:grpSp>
      <p:grpSp>
        <p:nvGrpSpPr>
          <p:cNvPr id="22" name="Group 21">
            <a:extLst>
              <a:ext uri="{FF2B5EF4-FFF2-40B4-BE49-F238E27FC236}">
                <a16:creationId xmlns:a16="http://schemas.microsoft.com/office/drawing/2014/main" id="{D4F2422E-7998-4D04-93FC-9212F5A2D77F}"/>
              </a:ext>
            </a:extLst>
          </p:cNvPr>
          <p:cNvGrpSpPr/>
          <p:nvPr/>
        </p:nvGrpSpPr>
        <p:grpSpPr>
          <a:xfrm>
            <a:off x="555110" y="2828011"/>
            <a:ext cx="3871417" cy="2029920"/>
            <a:chOff x="473451" y="953734"/>
            <a:chExt cx="3931920" cy="1074210"/>
          </a:xfrm>
        </p:grpSpPr>
        <p:sp>
          <p:nvSpPr>
            <p:cNvPr id="23" name="Rectangle 22">
              <a:extLst>
                <a:ext uri="{FF2B5EF4-FFF2-40B4-BE49-F238E27FC236}">
                  <a16:creationId xmlns:a16="http://schemas.microsoft.com/office/drawing/2014/main" id="{1834C1D4-74FE-4510-A43C-0C3E31186314}"/>
                </a:ext>
              </a:extLst>
            </p:cNvPr>
            <p:cNvSpPr/>
            <p:nvPr/>
          </p:nvSpPr>
          <p:spPr>
            <a:xfrm>
              <a:off x="473451" y="1140643"/>
              <a:ext cx="3931920" cy="730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Pentagon 23">
              <a:extLst>
                <a:ext uri="{FF2B5EF4-FFF2-40B4-BE49-F238E27FC236}">
                  <a16:creationId xmlns:a16="http://schemas.microsoft.com/office/drawing/2014/main" id="{672BFA5B-49E1-4CAD-9743-1BC3BAB9D75C}"/>
                </a:ext>
              </a:extLst>
            </p:cNvPr>
            <p:cNvSpPr/>
            <p:nvPr/>
          </p:nvSpPr>
          <p:spPr>
            <a:xfrm>
              <a:off x="473451" y="1140687"/>
              <a:ext cx="326335" cy="732117"/>
            </a:xfrm>
            <a:prstGeom prst="homePlate">
              <a:avLst/>
            </a:prstGeom>
            <a:solidFill>
              <a:srgbClr val="82B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Inhaltsplatzhalter 45">
              <a:extLst>
                <a:ext uri="{FF2B5EF4-FFF2-40B4-BE49-F238E27FC236}">
                  <a16:creationId xmlns:a16="http://schemas.microsoft.com/office/drawing/2014/main" id="{A4B1C8C5-6EC1-4FD2-84CE-D4E2973404AF}"/>
                </a:ext>
              </a:extLst>
            </p:cNvPr>
            <p:cNvSpPr txBox="1">
              <a:spLocks/>
            </p:cNvSpPr>
            <p:nvPr/>
          </p:nvSpPr>
          <p:spPr>
            <a:xfrm>
              <a:off x="799787" y="953734"/>
              <a:ext cx="3589960" cy="1074210"/>
            </a:xfrm>
            <a:prstGeom prst="rect">
              <a:avLst/>
            </a:prstGeom>
            <a:noFill/>
            <a:ln>
              <a:noFill/>
            </a:ln>
          </p:spPr>
          <p:txBody>
            <a:bodyPr vert="horz" wrap="square" lIns="72000" tIns="72000" rIns="72000" bIns="72000" numCol="1" anchor="ctr" anchorCtr="0" compatLnSpc="1">
              <a:prstTxWarp prst="textNoShape">
                <a:avLst/>
              </a:prstTxWarp>
              <a:noAutofit/>
            </a:bodyPr>
            <a:lstStyle>
              <a:lvl1pPr marL="180975" indent="-180975" algn="l" rtl="0" eaLnBrk="1" fontAlgn="base" hangingPunct="1">
                <a:spcBef>
                  <a:spcPct val="0"/>
                </a:spcBef>
                <a:spcAft>
                  <a:spcPct val="0"/>
                </a:spcAft>
                <a:buSzPct val="60000"/>
                <a:buFont typeface="Garamond" pitchFamily="-109" charset="0"/>
                <a:defRPr>
                  <a:solidFill>
                    <a:srgbClr val="5F5F5F"/>
                  </a:solidFill>
                  <a:latin typeface="+mn-lt"/>
                  <a:ea typeface="+mn-ea"/>
                  <a:cs typeface="+mn-cs"/>
                </a:defRPr>
              </a:lvl1pPr>
              <a:lvl2pPr marL="142875" indent="-142875" algn="l" rtl="0" eaLnBrk="1" fontAlgn="base" hangingPunct="1">
                <a:lnSpc>
                  <a:spcPct val="105000"/>
                </a:lnSpc>
                <a:spcBef>
                  <a:spcPct val="0"/>
                </a:spcBef>
                <a:spcAft>
                  <a:spcPct val="0"/>
                </a:spcAft>
                <a:buClr>
                  <a:schemeClr val="tx2"/>
                </a:buClr>
                <a:buSzPct val="110000"/>
                <a:buFont typeface="Arial" pitchFamily="34" charset="0"/>
                <a:buChar char="•"/>
                <a:defRPr sz="1200">
                  <a:solidFill>
                    <a:schemeClr val="tx2"/>
                  </a:solidFill>
                  <a:latin typeface="Calibri" pitchFamily="34" charset="0"/>
                  <a:ea typeface="+mn-ea"/>
                  <a:cs typeface="+mn-cs"/>
                </a:defRPr>
              </a:lvl2pPr>
              <a:lvl3pPr marL="269875" indent="-128588" algn="l" defTabSz="808038" rtl="0" eaLnBrk="1" fontAlgn="base" hangingPunct="1">
                <a:lnSpc>
                  <a:spcPct val="105000"/>
                </a:lnSpc>
                <a:spcBef>
                  <a:spcPct val="0"/>
                </a:spcBef>
                <a:spcAft>
                  <a:spcPct val="0"/>
                </a:spcAft>
                <a:buClr>
                  <a:schemeClr val="tx2"/>
                </a:buClr>
                <a:buSzPct val="120000"/>
                <a:buFont typeface="Arial" pitchFamily="34" charset="0"/>
                <a:buChar char="›"/>
                <a:defRPr sz="1200">
                  <a:solidFill>
                    <a:schemeClr val="tx2"/>
                  </a:solidFill>
                  <a:latin typeface="Calibri" pitchFamily="34" charset="0"/>
                  <a:ea typeface="+mn-ea"/>
                  <a:cs typeface="+mn-cs"/>
                </a:defRPr>
              </a:lvl3pPr>
              <a:lvl4pPr marL="447675" indent="-177800" algn="l" rtl="0" eaLnBrk="1" fontAlgn="base" hangingPunct="1">
                <a:lnSpc>
                  <a:spcPct val="105000"/>
                </a:lnSpc>
                <a:spcBef>
                  <a:spcPct val="0"/>
                </a:spcBef>
                <a:spcAft>
                  <a:spcPct val="0"/>
                </a:spcAft>
                <a:buClr>
                  <a:schemeClr val="tx2"/>
                </a:buClr>
                <a:buSzPct val="120000"/>
                <a:buFont typeface="Symbol" panose="05050102010706020507" pitchFamily="18" charset="2"/>
                <a:buChar char="-"/>
                <a:defRPr sz="1200">
                  <a:solidFill>
                    <a:schemeClr val="tx2"/>
                  </a:solidFill>
                  <a:latin typeface="Calibri" pitchFamily="34" charset="0"/>
                  <a:ea typeface="+mn-ea"/>
                  <a:cs typeface="+mn-cs"/>
                </a:defRPr>
              </a:lvl4pPr>
              <a:lvl5pPr marL="1341438" indent="-180975" algn="l" rtl="0" eaLnBrk="1" fontAlgn="base" hangingPunct="1">
                <a:spcBef>
                  <a:spcPct val="0"/>
                </a:spcBef>
                <a:spcAft>
                  <a:spcPct val="0"/>
                </a:spcAft>
                <a:buSzPct val="60000"/>
                <a:buFont typeface="Symbol" pitchFamily="-109" charset="2"/>
                <a:buChar char="-"/>
                <a:defRPr sz="1600">
                  <a:solidFill>
                    <a:srgbClr val="5F5F5F"/>
                  </a:solidFill>
                  <a:latin typeface="+mn-lt"/>
                  <a:ea typeface="+mn-ea"/>
                  <a:cs typeface="+mn-cs"/>
                </a:defRPr>
              </a:lvl5pPr>
              <a:lvl6pPr marL="20764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6pPr>
              <a:lvl7pPr marL="25336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7pPr>
              <a:lvl8pPr marL="29908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8pPr>
              <a:lvl9pPr marL="34480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9pPr>
            </a:lstStyle>
            <a:p>
              <a:pPr marL="12700" indent="0"/>
              <a:r>
                <a:rPr lang="en-US" sz="1100" b="1" spc="-5" dirty="0">
                  <a:solidFill>
                    <a:srgbClr val="0C2552"/>
                  </a:solidFill>
                  <a:latin typeface="Bell MT" panose="02020503060305020303" pitchFamily="18" charset="0"/>
                  <a:cs typeface="Calibri"/>
                </a:rPr>
                <a:t>Strong Core Businesses</a:t>
              </a:r>
              <a:endParaRPr lang="en-US" sz="1100" spc="-5" dirty="0">
                <a:solidFill>
                  <a:srgbClr val="6C6C6B"/>
                </a:solidFill>
                <a:latin typeface="Bell MT" panose="02020503060305020303" pitchFamily="18" charset="0"/>
                <a:cs typeface="Calibri"/>
              </a:endParaRPr>
            </a:p>
            <a:p>
              <a:pPr marL="184150" indent="-171450">
                <a:lnSpc>
                  <a:spcPct val="100000"/>
                </a:lnSpc>
                <a:buSzPct val="100000"/>
                <a:buFontTx/>
                <a:buChar char="»"/>
              </a:pPr>
              <a:r>
                <a:rPr lang="en-US" sz="1100" spc="-5" dirty="0">
                  <a:solidFill>
                    <a:srgbClr val="6C6C6B"/>
                  </a:solidFill>
                  <a:latin typeface="+mj-lt"/>
                  <a:cs typeface="Calibri"/>
                </a:rPr>
                <a:t>Implementation of Creative Cloud, Document Cloud, Total Digital Media sectors </a:t>
              </a:r>
              <a:endParaRPr lang="en-US" sz="1100" dirty="0">
                <a:latin typeface="+mj-lt"/>
                <a:cs typeface="Calibri"/>
              </a:endParaRPr>
            </a:p>
            <a:p>
              <a:pPr marL="183515" marR="5080" indent="-171450">
                <a:lnSpc>
                  <a:spcPct val="100000"/>
                </a:lnSpc>
                <a:buSzPct val="100000"/>
                <a:buFontTx/>
                <a:buChar char="»"/>
              </a:pPr>
              <a:r>
                <a:rPr lang="en-US" sz="1100" dirty="0">
                  <a:solidFill>
                    <a:srgbClr val="6C6C6B"/>
                  </a:solidFill>
                  <a:latin typeface="+mj-lt"/>
                  <a:cs typeface="Calibri"/>
                </a:rPr>
                <a:t>Stable growth as a result: Creative Cloud: 7%, Digital Media: 9%, Document Cloud: 17%</a:t>
              </a:r>
            </a:p>
          </p:txBody>
        </p:sp>
      </p:grpSp>
      <p:grpSp>
        <p:nvGrpSpPr>
          <p:cNvPr id="26" name="Group 25">
            <a:extLst>
              <a:ext uri="{FF2B5EF4-FFF2-40B4-BE49-F238E27FC236}">
                <a16:creationId xmlns:a16="http://schemas.microsoft.com/office/drawing/2014/main" id="{0642A698-F3CF-4913-A59C-BB760ED4E5A7}"/>
              </a:ext>
            </a:extLst>
          </p:cNvPr>
          <p:cNvGrpSpPr/>
          <p:nvPr/>
        </p:nvGrpSpPr>
        <p:grpSpPr>
          <a:xfrm>
            <a:off x="555110" y="4637691"/>
            <a:ext cx="3871417" cy="1767763"/>
            <a:chOff x="473451" y="1060786"/>
            <a:chExt cx="3931920" cy="895028"/>
          </a:xfrm>
        </p:grpSpPr>
        <p:sp>
          <p:nvSpPr>
            <p:cNvPr id="27" name="Rectangle 26">
              <a:extLst>
                <a:ext uri="{FF2B5EF4-FFF2-40B4-BE49-F238E27FC236}">
                  <a16:creationId xmlns:a16="http://schemas.microsoft.com/office/drawing/2014/main" id="{FD941F9B-0C2A-4302-95F4-B0A96A7A1F52}"/>
                </a:ext>
              </a:extLst>
            </p:cNvPr>
            <p:cNvSpPr/>
            <p:nvPr/>
          </p:nvSpPr>
          <p:spPr>
            <a:xfrm>
              <a:off x="473451" y="1140643"/>
              <a:ext cx="3931920" cy="730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Arrow: Pentagon 27">
              <a:extLst>
                <a:ext uri="{FF2B5EF4-FFF2-40B4-BE49-F238E27FC236}">
                  <a16:creationId xmlns:a16="http://schemas.microsoft.com/office/drawing/2014/main" id="{F4268191-DAC2-426D-B793-D000B9CA6D19}"/>
                </a:ext>
              </a:extLst>
            </p:cNvPr>
            <p:cNvSpPr/>
            <p:nvPr/>
          </p:nvSpPr>
          <p:spPr>
            <a:xfrm>
              <a:off x="473451" y="1140687"/>
              <a:ext cx="326335" cy="732117"/>
            </a:xfrm>
            <a:prstGeom prst="homePlate">
              <a:avLst/>
            </a:prstGeom>
            <a:solidFill>
              <a:srgbClr val="82B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Inhaltsplatzhalter 45">
              <a:extLst>
                <a:ext uri="{FF2B5EF4-FFF2-40B4-BE49-F238E27FC236}">
                  <a16:creationId xmlns:a16="http://schemas.microsoft.com/office/drawing/2014/main" id="{C8FC84A3-B640-4A2F-B511-43E804A325ED}"/>
                </a:ext>
              </a:extLst>
            </p:cNvPr>
            <p:cNvSpPr txBox="1">
              <a:spLocks/>
            </p:cNvSpPr>
            <p:nvPr/>
          </p:nvSpPr>
          <p:spPr>
            <a:xfrm>
              <a:off x="799787" y="1060786"/>
              <a:ext cx="3589960" cy="895028"/>
            </a:xfrm>
            <a:prstGeom prst="rect">
              <a:avLst/>
            </a:prstGeom>
            <a:noFill/>
            <a:ln>
              <a:noFill/>
            </a:ln>
          </p:spPr>
          <p:txBody>
            <a:bodyPr vert="horz" wrap="square" lIns="72000" tIns="72000" rIns="72000" bIns="72000" numCol="1" anchor="ctr" anchorCtr="0" compatLnSpc="1">
              <a:prstTxWarp prst="textNoShape">
                <a:avLst/>
              </a:prstTxWarp>
              <a:noAutofit/>
            </a:bodyPr>
            <a:lstStyle>
              <a:lvl1pPr marL="180975" indent="-180975" algn="l" rtl="0" eaLnBrk="1" fontAlgn="base" hangingPunct="1">
                <a:spcBef>
                  <a:spcPct val="0"/>
                </a:spcBef>
                <a:spcAft>
                  <a:spcPct val="0"/>
                </a:spcAft>
                <a:buSzPct val="60000"/>
                <a:buFont typeface="Garamond" pitchFamily="-109" charset="0"/>
                <a:defRPr>
                  <a:solidFill>
                    <a:srgbClr val="5F5F5F"/>
                  </a:solidFill>
                  <a:latin typeface="+mn-lt"/>
                  <a:ea typeface="+mn-ea"/>
                  <a:cs typeface="+mn-cs"/>
                </a:defRPr>
              </a:lvl1pPr>
              <a:lvl2pPr marL="142875" indent="-142875" algn="l" rtl="0" eaLnBrk="1" fontAlgn="base" hangingPunct="1">
                <a:lnSpc>
                  <a:spcPct val="105000"/>
                </a:lnSpc>
                <a:spcBef>
                  <a:spcPct val="0"/>
                </a:spcBef>
                <a:spcAft>
                  <a:spcPct val="0"/>
                </a:spcAft>
                <a:buClr>
                  <a:schemeClr val="tx2"/>
                </a:buClr>
                <a:buSzPct val="110000"/>
                <a:buFont typeface="Arial" pitchFamily="34" charset="0"/>
                <a:buChar char="•"/>
                <a:defRPr sz="1200">
                  <a:solidFill>
                    <a:schemeClr val="tx2"/>
                  </a:solidFill>
                  <a:latin typeface="Calibri" pitchFamily="34" charset="0"/>
                  <a:ea typeface="+mn-ea"/>
                  <a:cs typeface="+mn-cs"/>
                </a:defRPr>
              </a:lvl2pPr>
              <a:lvl3pPr marL="269875" indent="-128588" algn="l" defTabSz="808038" rtl="0" eaLnBrk="1" fontAlgn="base" hangingPunct="1">
                <a:lnSpc>
                  <a:spcPct val="105000"/>
                </a:lnSpc>
                <a:spcBef>
                  <a:spcPct val="0"/>
                </a:spcBef>
                <a:spcAft>
                  <a:spcPct val="0"/>
                </a:spcAft>
                <a:buClr>
                  <a:schemeClr val="tx2"/>
                </a:buClr>
                <a:buSzPct val="120000"/>
                <a:buFont typeface="Arial" pitchFamily="34" charset="0"/>
                <a:buChar char="›"/>
                <a:defRPr sz="1200">
                  <a:solidFill>
                    <a:schemeClr val="tx2"/>
                  </a:solidFill>
                  <a:latin typeface="Calibri" pitchFamily="34" charset="0"/>
                  <a:ea typeface="+mn-ea"/>
                  <a:cs typeface="+mn-cs"/>
                </a:defRPr>
              </a:lvl3pPr>
              <a:lvl4pPr marL="447675" indent="-177800" algn="l" rtl="0" eaLnBrk="1" fontAlgn="base" hangingPunct="1">
                <a:lnSpc>
                  <a:spcPct val="105000"/>
                </a:lnSpc>
                <a:spcBef>
                  <a:spcPct val="0"/>
                </a:spcBef>
                <a:spcAft>
                  <a:spcPct val="0"/>
                </a:spcAft>
                <a:buClr>
                  <a:schemeClr val="tx2"/>
                </a:buClr>
                <a:buSzPct val="120000"/>
                <a:buFont typeface="Symbol" panose="05050102010706020507" pitchFamily="18" charset="2"/>
                <a:buChar char="-"/>
                <a:defRPr sz="1200">
                  <a:solidFill>
                    <a:schemeClr val="tx2"/>
                  </a:solidFill>
                  <a:latin typeface="Calibri" pitchFamily="34" charset="0"/>
                  <a:ea typeface="+mn-ea"/>
                  <a:cs typeface="+mn-cs"/>
                </a:defRPr>
              </a:lvl4pPr>
              <a:lvl5pPr marL="1341438" indent="-180975" algn="l" rtl="0" eaLnBrk="1" fontAlgn="base" hangingPunct="1">
                <a:spcBef>
                  <a:spcPct val="0"/>
                </a:spcBef>
                <a:spcAft>
                  <a:spcPct val="0"/>
                </a:spcAft>
                <a:buSzPct val="60000"/>
                <a:buFont typeface="Symbol" pitchFamily="-109" charset="2"/>
                <a:buChar char="-"/>
                <a:defRPr sz="1600">
                  <a:solidFill>
                    <a:srgbClr val="5F5F5F"/>
                  </a:solidFill>
                  <a:latin typeface="+mn-lt"/>
                  <a:ea typeface="+mn-ea"/>
                  <a:cs typeface="+mn-cs"/>
                </a:defRPr>
              </a:lvl5pPr>
              <a:lvl6pPr marL="20764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6pPr>
              <a:lvl7pPr marL="25336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7pPr>
              <a:lvl8pPr marL="29908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8pPr>
              <a:lvl9pPr marL="34480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9pPr>
            </a:lstStyle>
            <a:p>
              <a:pPr marL="12700" indent="0"/>
              <a:r>
                <a:rPr lang="en-US" sz="1100" b="1" spc="-5" dirty="0">
                  <a:solidFill>
                    <a:srgbClr val="0C2552"/>
                  </a:solidFill>
                  <a:latin typeface="Bell MT" panose="02020503060305020303" pitchFamily="18" charset="0"/>
                  <a:cs typeface="Calibri"/>
                </a:rPr>
                <a:t>Sustainability Efforts</a:t>
              </a:r>
              <a:endParaRPr lang="en-US" sz="1100" spc="-5" dirty="0">
                <a:solidFill>
                  <a:srgbClr val="6C6C6B"/>
                </a:solidFill>
                <a:latin typeface="Bell MT" panose="02020503060305020303" pitchFamily="18" charset="0"/>
                <a:cs typeface="Calibri"/>
              </a:endParaRPr>
            </a:p>
            <a:p>
              <a:pPr marL="184150" indent="-171450">
                <a:lnSpc>
                  <a:spcPct val="100000"/>
                </a:lnSpc>
                <a:buSzPct val="100000"/>
                <a:buFontTx/>
                <a:buChar char="»"/>
              </a:pPr>
              <a:r>
                <a:rPr lang="en-US" sz="1100" spc="-5" dirty="0">
                  <a:solidFill>
                    <a:srgbClr val="6C6C6B"/>
                  </a:solidFill>
                  <a:latin typeface="+mj-lt"/>
                  <a:cs typeface="Calibri"/>
                </a:rPr>
                <a:t>100% renewable energy goal by 2035</a:t>
              </a:r>
              <a:endParaRPr lang="en-US" sz="1100" dirty="0">
                <a:latin typeface="+mj-lt"/>
                <a:cs typeface="Calibri"/>
              </a:endParaRPr>
            </a:p>
            <a:p>
              <a:pPr marL="183515" marR="5080" indent="-171450">
                <a:lnSpc>
                  <a:spcPct val="100000"/>
                </a:lnSpc>
                <a:buSzPct val="100000"/>
                <a:buFontTx/>
                <a:buChar char="»"/>
              </a:pPr>
              <a:r>
                <a:rPr lang="en-US" sz="1100" dirty="0">
                  <a:solidFill>
                    <a:srgbClr val="6C6C6B"/>
                  </a:solidFill>
                  <a:latin typeface="+mj-lt"/>
                  <a:cs typeface="Calibri"/>
                </a:rPr>
                <a:t>Have reduced environmental impact of products and waste by over 95%</a:t>
              </a:r>
            </a:p>
            <a:p>
              <a:pPr marL="183515" marR="5080" indent="-171450">
                <a:lnSpc>
                  <a:spcPct val="100000"/>
                </a:lnSpc>
                <a:buSzPct val="100000"/>
                <a:buFontTx/>
                <a:buChar char="»"/>
              </a:pPr>
              <a:r>
                <a:rPr lang="en-US" sz="1100" dirty="0">
                  <a:solidFill>
                    <a:srgbClr val="6C6C6B"/>
                  </a:solidFill>
                  <a:latin typeface="+mj-lt"/>
                  <a:cs typeface="Calibri"/>
                </a:rPr>
                <a:t>Greater than 70% of employees work in LEED certified offices</a:t>
              </a:r>
            </a:p>
          </p:txBody>
        </p:sp>
      </p:grpSp>
      <p:grpSp>
        <p:nvGrpSpPr>
          <p:cNvPr id="30" name="Group 29">
            <a:extLst>
              <a:ext uri="{FF2B5EF4-FFF2-40B4-BE49-F238E27FC236}">
                <a16:creationId xmlns:a16="http://schemas.microsoft.com/office/drawing/2014/main" id="{DB1F9F1E-0CEC-48F4-8142-B01190581874}"/>
              </a:ext>
            </a:extLst>
          </p:cNvPr>
          <p:cNvGrpSpPr/>
          <p:nvPr/>
        </p:nvGrpSpPr>
        <p:grpSpPr>
          <a:xfrm>
            <a:off x="529007" y="1028703"/>
            <a:ext cx="3882034" cy="455930"/>
            <a:chOff x="4670142" y="935821"/>
            <a:chExt cx="3918507" cy="145239"/>
          </a:xfrm>
        </p:grpSpPr>
        <p:cxnSp>
          <p:nvCxnSpPr>
            <p:cNvPr id="31" name="Straight Arrow Connector 30">
              <a:extLst>
                <a:ext uri="{FF2B5EF4-FFF2-40B4-BE49-F238E27FC236}">
                  <a16:creationId xmlns:a16="http://schemas.microsoft.com/office/drawing/2014/main" id="{8DD506A8-44CB-45E4-B274-C9492C98C100}"/>
                </a:ext>
              </a:extLst>
            </p:cNvPr>
            <p:cNvCxnSpPr/>
            <p:nvPr/>
          </p:nvCxnSpPr>
          <p:spPr>
            <a:xfrm>
              <a:off x="4696490" y="1081060"/>
              <a:ext cx="3892159" cy="0"/>
            </a:xfrm>
            <a:prstGeom prst="straightConnector1">
              <a:avLst/>
            </a:prstGeom>
            <a:ln w="12700">
              <a:solidFill>
                <a:srgbClr val="0C265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B823308-CBD5-483D-91E6-AD4CE74FAFD9}"/>
                </a:ext>
              </a:extLst>
            </p:cNvPr>
            <p:cNvSpPr txBox="1"/>
            <p:nvPr/>
          </p:nvSpPr>
          <p:spPr>
            <a:xfrm>
              <a:off x="4670142" y="935821"/>
              <a:ext cx="3837782" cy="115046"/>
            </a:xfrm>
            <a:prstGeom prst="rect">
              <a:avLst/>
            </a:prstGeom>
          </p:spPr>
          <p:txBody>
            <a:bodyPr vert="horz" wrap="square" lIns="0" tIns="0" rIns="0" bIns="9144" rtlCol="0" anchor="ctr">
              <a:spAutoFit/>
            </a:bodyPr>
            <a:lstStyle/>
            <a:p>
              <a:pPr algn="ctr"/>
              <a:r>
                <a:rPr lang="en-US" sz="1600" b="1" dirty="0">
                  <a:solidFill>
                    <a:srgbClr val="0C2652"/>
                  </a:solidFill>
                  <a:latin typeface="Bell MT" panose="02020503060305020303" pitchFamily="18" charset="0"/>
                </a:rPr>
                <a:t>Catalysts</a:t>
              </a:r>
            </a:p>
          </p:txBody>
        </p:sp>
      </p:grpSp>
      <p:grpSp>
        <p:nvGrpSpPr>
          <p:cNvPr id="33" name="Group 32">
            <a:extLst>
              <a:ext uri="{FF2B5EF4-FFF2-40B4-BE49-F238E27FC236}">
                <a16:creationId xmlns:a16="http://schemas.microsoft.com/office/drawing/2014/main" id="{C936E4BB-B313-413F-9AAE-448935C9ED7C}"/>
              </a:ext>
            </a:extLst>
          </p:cNvPr>
          <p:cNvGrpSpPr/>
          <p:nvPr/>
        </p:nvGrpSpPr>
        <p:grpSpPr>
          <a:xfrm>
            <a:off x="4717306" y="1079476"/>
            <a:ext cx="3896228" cy="405161"/>
            <a:chOff x="4696490" y="941706"/>
            <a:chExt cx="3922051" cy="139354"/>
          </a:xfrm>
        </p:grpSpPr>
        <p:cxnSp>
          <p:nvCxnSpPr>
            <p:cNvPr id="34" name="Straight Arrow Connector 33">
              <a:extLst>
                <a:ext uri="{FF2B5EF4-FFF2-40B4-BE49-F238E27FC236}">
                  <a16:creationId xmlns:a16="http://schemas.microsoft.com/office/drawing/2014/main" id="{0E9EEA57-0B9A-4E17-BFCE-D5822986C338}"/>
                </a:ext>
              </a:extLst>
            </p:cNvPr>
            <p:cNvCxnSpPr/>
            <p:nvPr/>
          </p:nvCxnSpPr>
          <p:spPr>
            <a:xfrm>
              <a:off x="4696490" y="1081060"/>
              <a:ext cx="3892159" cy="0"/>
            </a:xfrm>
            <a:prstGeom prst="straightConnector1">
              <a:avLst/>
            </a:prstGeom>
            <a:ln w="12700">
              <a:solidFill>
                <a:srgbClr val="0C265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6E13F4E-D858-4B63-9F06-3C33575DADE3}"/>
                </a:ext>
              </a:extLst>
            </p:cNvPr>
            <p:cNvSpPr txBox="1"/>
            <p:nvPr/>
          </p:nvSpPr>
          <p:spPr>
            <a:xfrm>
              <a:off x="4726382" y="941706"/>
              <a:ext cx="3892159" cy="87863"/>
            </a:xfrm>
            <a:prstGeom prst="rect">
              <a:avLst/>
            </a:prstGeom>
          </p:spPr>
          <p:txBody>
            <a:bodyPr vert="horz" wrap="square" lIns="0" tIns="0" rIns="0" bIns="9144" rtlCol="0" anchor="ctr">
              <a:spAutoFit/>
            </a:bodyPr>
            <a:lstStyle/>
            <a:p>
              <a:pPr algn="ctr"/>
              <a:r>
                <a:rPr lang="en-US" sz="1600" b="1" dirty="0">
                  <a:solidFill>
                    <a:srgbClr val="0C2652"/>
                  </a:solidFill>
                  <a:latin typeface="Bell MT" panose="02020503060305020303" pitchFamily="18" charset="0"/>
                </a:rPr>
                <a:t>Risks</a:t>
              </a:r>
            </a:p>
          </p:txBody>
        </p:sp>
      </p:grpSp>
      <p:grpSp>
        <p:nvGrpSpPr>
          <p:cNvPr id="36" name="Group 35">
            <a:extLst>
              <a:ext uri="{FF2B5EF4-FFF2-40B4-BE49-F238E27FC236}">
                <a16:creationId xmlns:a16="http://schemas.microsoft.com/office/drawing/2014/main" id="{A6C1A2BC-8EDE-4BF0-BAA1-2B74207EC2A3}"/>
              </a:ext>
            </a:extLst>
          </p:cNvPr>
          <p:cNvGrpSpPr/>
          <p:nvPr/>
        </p:nvGrpSpPr>
        <p:grpSpPr>
          <a:xfrm>
            <a:off x="4717307" y="1555548"/>
            <a:ext cx="3896226" cy="1395695"/>
            <a:chOff x="473451" y="1140642"/>
            <a:chExt cx="3931920" cy="742037"/>
          </a:xfrm>
        </p:grpSpPr>
        <p:sp>
          <p:nvSpPr>
            <p:cNvPr id="37" name="Rectangle 36">
              <a:extLst>
                <a:ext uri="{FF2B5EF4-FFF2-40B4-BE49-F238E27FC236}">
                  <a16:creationId xmlns:a16="http://schemas.microsoft.com/office/drawing/2014/main" id="{5C3247CA-A37B-4AF8-BD01-32D028B30154}"/>
                </a:ext>
              </a:extLst>
            </p:cNvPr>
            <p:cNvSpPr/>
            <p:nvPr/>
          </p:nvSpPr>
          <p:spPr>
            <a:xfrm>
              <a:off x="473451" y="1140643"/>
              <a:ext cx="3931920" cy="730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Arrow: Pentagon 37">
              <a:extLst>
                <a:ext uri="{FF2B5EF4-FFF2-40B4-BE49-F238E27FC236}">
                  <a16:creationId xmlns:a16="http://schemas.microsoft.com/office/drawing/2014/main" id="{AD476606-A9E5-497E-A2B2-D06A64B5CA8A}"/>
                </a:ext>
              </a:extLst>
            </p:cNvPr>
            <p:cNvSpPr/>
            <p:nvPr/>
          </p:nvSpPr>
          <p:spPr>
            <a:xfrm>
              <a:off x="473451" y="1140687"/>
              <a:ext cx="326335" cy="732117"/>
            </a:xfrm>
            <a:prstGeom prst="homePlate">
              <a:avLst/>
            </a:prstGeom>
            <a:solidFill>
              <a:srgbClr val="82B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Inhaltsplatzhalter 45">
              <a:extLst>
                <a:ext uri="{FF2B5EF4-FFF2-40B4-BE49-F238E27FC236}">
                  <a16:creationId xmlns:a16="http://schemas.microsoft.com/office/drawing/2014/main" id="{35572700-3422-47C3-9933-E51C823AE6E1}"/>
                </a:ext>
              </a:extLst>
            </p:cNvPr>
            <p:cNvSpPr txBox="1">
              <a:spLocks/>
            </p:cNvSpPr>
            <p:nvPr/>
          </p:nvSpPr>
          <p:spPr>
            <a:xfrm>
              <a:off x="799787" y="1140642"/>
              <a:ext cx="3589960" cy="742037"/>
            </a:xfrm>
            <a:prstGeom prst="rect">
              <a:avLst/>
            </a:prstGeom>
            <a:noFill/>
            <a:ln>
              <a:noFill/>
            </a:ln>
          </p:spPr>
          <p:txBody>
            <a:bodyPr vert="horz" wrap="square" lIns="72000" tIns="72000" rIns="72000" bIns="72000" numCol="1" anchor="ctr" anchorCtr="0" compatLnSpc="1">
              <a:prstTxWarp prst="textNoShape">
                <a:avLst/>
              </a:prstTxWarp>
              <a:noAutofit/>
            </a:bodyPr>
            <a:lstStyle>
              <a:lvl1pPr marL="180975" indent="-180975" algn="l" rtl="0" eaLnBrk="1" fontAlgn="base" hangingPunct="1">
                <a:spcBef>
                  <a:spcPct val="0"/>
                </a:spcBef>
                <a:spcAft>
                  <a:spcPct val="0"/>
                </a:spcAft>
                <a:buSzPct val="60000"/>
                <a:buFont typeface="Garamond" pitchFamily="-109" charset="0"/>
                <a:defRPr>
                  <a:solidFill>
                    <a:srgbClr val="5F5F5F"/>
                  </a:solidFill>
                  <a:latin typeface="+mn-lt"/>
                  <a:ea typeface="+mn-ea"/>
                  <a:cs typeface="+mn-cs"/>
                </a:defRPr>
              </a:lvl1pPr>
              <a:lvl2pPr marL="142875" indent="-142875" algn="l" rtl="0" eaLnBrk="1" fontAlgn="base" hangingPunct="1">
                <a:lnSpc>
                  <a:spcPct val="105000"/>
                </a:lnSpc>
                <a:spcBef>
                  <a:spcPct val="0"/>
                </a:spcBef>
                <a:spcAft>
                  <a:spcPct val="0"/>
                </a:spcAft>
                <a:buClr>
                  <a:schemeClr val="tx2"/>
                </a:buClr>
                <a:buSzPct val="110000"/>
                <a:buFont typeface="Arial" pitchFamily="34" charset="0"/>
                <a:buChar char="•"/>
                <a:defRPr sz="1200">
                  <a:solidFill>
                    <a:schemeClr val="tx2"/>
                  </a:solidFill>
                  <a:latin typeface="Calibri" pitchFamily="34" charset="0"/>
                  <a:ea typeface="+mn-ea"/>
                  <a:cs typeface="+mn-cs"/>
                </a:defRPr>
              </a:lvl2pPr>
              <a:lvl3pPr marL="269875" indent="-128588" algn="l" defTabSz="808038" rtl="0" eaLnBrk="1" fontAlgn="base" hangingPunct="1">
                <a:lnSpc>
                  <a:spcPct val="105000"/>
                </a:lnSpc>
                <a:spcBef>
                  <a:spcPct val="0"/>
                </a:spcBef>
                <a:spcAft>
                  <a:spcPct val="0"/>
                </a:spcAft>
                <a:buClr>
                  <a:schemeClr val="tx2"/>
                </a:buClr>
                <a:buSzPct val="120000"/>
                <a:buFont typeface="Arial" pitchFamily="34" charset="0"/>
                <a:buChar char="›"/>
                <a:defRPr sz="1200">
                  <a:solidFill>
                    <a:schemeClr val="tx2"/>
                  </a:solidFill>
                  <a:latin typeface="Calibri" pitchFamily="34" charset="0"/>
                  <a:ea typeface="+mn-ea"/>
                  <a:cs typeface="+mn-cs"/>
                </a:defRPr>
              </a:lvl3pPr>
              <a:lvl4pPr marL="447675" indent="-177800" algn="l" rtl="0" eaLnBrk="1" fontAlgn="base" hangingPunct="1">
                <a:lnSpc>
                  <a:spcPct val="105000"/>
                </a:lnSpc>
                <a:spcBef>
                  <a:spcPct val="0"/>
                </a:spcBef>
                <a:spcAft>
                  <a:spcPct val="0"/>
                </a:spcAft>
                <a:buClr>
                  <a:schemeClr val="tx2"/>
                </a:buClr>
                <a:buSzPct val="120000"/>
                <a:buFont typeface="Symbol" panose="05050102010706020507" pitchFamily="18" charset="2"/>
                <a:buChar char="-"/>
                <a:defRPr sz="1200">
                  <a:solidFill>
                    <a:schemeClr val="tx2"/>
                  </a:solidFill>
                  <a:latin typeface="Calibri" pitchFamily="34" charset="0"/>
                  <a:ea typeface="+mn-ea"/>
                  <a:cs typeface="+mn-cs"/>
                </a:defRPr>
              </a:lvl4pPr>
              <a:lvl5pPr marL="1341438" indent="-180975" algn="l" rtl="0" eaLnBrk="1" fontAlgn="base" hangingPunct="1">
                <a:spcBef>
                  <a:spcPct val="0"/>
                </a:spcBef>
                <a:spcAft>
                  <a:spcPct val="0"/>
                </a:spcAft>
                <a:buSzPct val="60000"/>
                <a:buFont typeface="Symbol" pitchFamily="-109" charset="2"/>
                <a:buChar char="-"/>
                <a:defRPr sz="1600">
                  <a:solidFill>
                    <a:srgbClr val="5F5F5F"/>
                  </a:solidFill>
                  <a:latin typeface="+mn-lt"/>
                  <a:ea typeface="+mn-ea"/>
                  <a:cs typeface="+mn-cs"/>
                </a:defRPr>
              </a:lvl5pPr>
              <a:lvl6pPr marL="20764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6pPr>
              <a:lvl7pPr marL="25336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7pPr>
              <a:lvl8pPr marL="29908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8pPr>
              <a:lvl9pPr marL="34480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9pPr>
            </a:lstStyle>
            <a:p>
              <a:pPr marL="12700" indent="0"/>
              <a:r>
                <a:rPr lang="en-US" sz="1100" b="1" spc="-5" dirty="0">
                  <a:solidFill>
                    <a:srgbClr val="0C2552"/>
                  </a:solidFill>
                  <a:latin typeface="Bell MT" panose="02020503060305020303" pitchFamily="18" charset="0"/>
                  <a:cs typeface="Calibri"/>
                </a:rPr>
                <a:t>Covid-19</a:t>
              </a:r>
              <a:endParaRPr lang="en-US" sz="1100" spc="-5" dirty="0">
                <a:solidFill>
                  <a:srgbClr val="6C6C6B"/>
                </a:solidFill>
                <a:latin typeface="Bell MT" panose="02020503060305020303" pitchFamily="18" charset="0"/>
                <a:cs typeface="Calibri"/>
              </a:endParaRPr>
            </a:p>
            <a:p>
              <a:pPr marL="184150" indent="-171450">
                <a:lnSpc>
                  <a:spcPct val="100000"/>
                </a:lnSpc>
                <a:buSzPct val="100000"/>
                <a:buFontTx/>
                <a:buChar char="»"/>
              </a:pPr>
              <a:r>
                <a:rPr lang="en-US" sz="1100" spc="-5" dirty="0">
                  <a:solidFill>
                    <a:srgbClr val="6C6C6B"/>
                  </a:solidFill>
                  <a:latin typeface="+mj-lt"/>
                  <a:cs typeface="Calibri"/>
                </a:rPr>
                <a:t>Business turned to subscription-based business model where customer retention rate is essential</a:t>
              </a:r>
              <a:endParaRPr lang="en-US" sz="1100" dirty="0">
                <a:latin typeface="+mj-lt"/>
                <a:cs typeface="Calibri"/>
              </a:endParaRPr>
            </a:p>
            <a:p>
              <a:pPr marL="183515" marR="5080" indent="-171450">
                <a:lnSpc>
                  <a:spcPct val="100000"/>
                </a:lnSpc>
                <a:buSzPct val="100000"/>
                <a:buFontTx/>
                <a:buChar char="»"/>
              </a:pPr>
              <a:r>
                <a:rPr lang="en-US" sz="1100" dirty="0">
                  <a:solidFill>
                    <a:srgbClr val="6C6C6B"/>
                  </a:solidFill>
                  <a:latin typeface="+mj-lt"/>
                  <a:cs typeface="Calibri"/>
                </a:rPr>
                <a:t>Closures of offices/need to spend more money on health and safety protocols</a:t>
              </a:r>
            </a:p>
            <a:p>
              <a:pPr marL="183515" marR="5080" indent="-171450">
                <a:lnSpc>
                  <a:spcPct val="100000"/>
                </a:lnSpc>
                <a:buSzPct val="100000"/>
                <a:buFontTx/>
                <a:buChar char="»"/>
              </a:pPr>
              <a:r>
                <a:rPr lang="en-US" sz="1100" dirty="0">
                  <a:solidFill>
                    <a:srgbClr val="6C6C6B"/>
                  </a:solidFill>
                  <a:latin typeface="+mj-lt"/>
                  <a:cs typeface="Calibri"/>
                </a:rPr>
                <a:t>High standards in software delivery, especially with many businesses turning to online platforms</a:t>
              </a:r>
            </a:p>
          </p:txBody>
        </p:sp>
      </p:grpSp>
      <p:grpSp>
        <p:nvGrpSpPr>
          <p:cNvPr id="40" name="Group 39">
            <a:extLst>
              <a:ext uri="{FF2B5EF4-FFF2-40B4-BE49-F238E27FC236}">
                <a16:creationId xmlns:a16="http://schemas.microsoft.com/office/drawing/2014/main" id="{30096F94-9881-46B0-973A-D929DCF12740}"/>
              </a:ext>
            </a:extLst>
          </p:cNvPr>
          <p:cNvGrpSpPr/>
          <p:nvPr/>
        </p:nvGrpSpPr>
        <p:grpSpPr>
          <a:xfrm>
            <a:off x="4717306" y="2982009"/>
            <a:ext cx="3896228" cy="1754338"/>
            <a:chOff x="473451" y="1024964"/>
            <a:chExt cx="3931920" cy="919723"/>
          </a:xfrm>
        </p:grpSpPr>
        <p:sp>
          <p:nvSpPr>
            <p:cNvPr id="44" name="Rectangle 43">
              <a:extLst>
                <a:ext uri="{FF2B5EF4-FFF2-40B4-BE49-F238E27FC236}">
                  <a16:creationId xmlns:a16="http://schemas.microsoft.com/office/drawing/2014/main" id="{3C4BB3A9-3719-401E-88A3-D4EE2D0A274B}"/>
                </a:ext>
              </a:extLst>
            </p:cNvPr>
            <p:cNvSpPr/>
            <p:nvPr/>
          </p:nvSpPr>
          <p:spPr>
            <a:xfrm>
              <a:off x="473451" y="1140643"/>
              <a:ext cx="3931920" cy="730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Arrow: Pentagon 44">
              <a:extLst>
                <a:ext uri="{FF2B5EF4-FFF2-40B4-BE49-F238E27FC236}">
                  <a16:creationId xmlns:a16="http://schemas.microsoft.com/office/drawing/2014/main" id="{DD19ECAC-A2EA-4807-8726-BD48A80D6DDE}"/>
                </a:ext>
              </a:extLst>
            </p:cNvPr>
            <p:cNvSpPr/>
            <p:nvPr/>
          </p:nvSpPr>
          <p:spPr>
            <a:xfrm>
              <a:off x="473451" y="1140687"/>
              <a:ext cx="326335" cy="732117"/>
            </a:xfrm>
            <a:prstGeom prst="homePlate">
              <a:avLst/>
            </a:prstGeom>
            <a:solidFill>
              <a:srgbClr val="82B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Inhaltsplatzhalter 45">
              <a:extLst>
                <a:ext uri="{FF2B5EF4-FFF2-40B4-BE49-F238E27FC236}">
                  <a16:creationId xmlns:a16="http://schemas.microsoft.com/office/drawing/2014/main" id="{1C35B7B9-300A-40DB-B814-1FA293B642E9}"/>
                </a:ext>
              </a:extLst>
            </p:cNvPr>
            <p:cNvSpPr txBox="1">
              <a:spLocks/>
            </p:cNvSpPr>
            <p:nvPr/>
          </p:nvSpPr>
          <p:spPr>
            <a:xfrm>
              <a:off x="799787" y="1024964"/>
              <a:ext cx="3589960" cy="919723"/>
            </a:xfrm>
            <a:prstGeom prst="rect">
              <a:avLst/>
            </a:prstGeom>
            <a:noFill/>
            <a:ln>
              <a:noFill/>
            </a:ln>
          </p:spPr>
          <p:txBody>
            <a:bodyPr vert="horz" wrap="square" lIns="72000" tIns="72000" rIns="72000" bIns="72000" numCol="1" anchor="ctr" anchorCtr="0" compatLnSpc="1">
              <a:prstTxWarp prst="textNoShape">
                <a:avLst/>
              </a:prstTxWarp>
              <a:noAutofit/>
            </a:bodyPr>
            <a:lstStyle>
              <a:lvl1pPr marL="180975" indent="-180975" algn="l" rtl="0" eaLnBrk="1" fontAlgn="base" hangingPunct="1">
                <a:spcBef>
                  <a:spcPct val="0"/>
                </a:spcBef>
                <a:spcAft>
                  <a:spcPct val="0"/>
                </a:spcAft>
                <a:buSzPct val="60000"/>
                <a:buFont typeface="Garamond" pitchFamily="-109" charset="0"/>
                <a:defRPr>
                  <a:solidFill>
                    <a:srgbClr val="5F5F5F"/>
                  </a:solidFill>
                  <a:latin typeface="+mn-lt"/>
                  <a:ea typeface="+mn-ea"/>
                  <a:cs typeface="+mn-cs"/>
                </a:defRPr>
              </a:lvl1pPr>
              <a:lvl2pPr marL="142875" indent="-142875" algn="l" rtl="0" eaLnBrk="1" fontAlgn="base" hangingPunct="1">
                <a:lnSpc>
                  <a:spcPct val="105000"/>
                </a:lnSpc>
                <a:spcBef>
                  <a:spcPct val="0"/>
                </a:spcBef>
                <a:spcAft>
                  <a:spcPct val="0"/>
                </a:spcAft>
                <a:buClr>
                  <a:schemeClr val="tx2"/>
                </a:buClr>
                <a:buSzPct val="110000"/>
                <a:buFont typeface="Arial" pitchFamily="34" charset="0"/>
                <a:buChar char="•"/>
                <a:defRPr sz="1200">
                  <a:solidFill>
                    <a:schemeClr val="tx2"/>
                  </a:solidFill>
                  <a:latin typeface="Calibri" pitchFamily="34" charset="0"/>
                  <a:ea typeface="+mn-ea"/>
                  <a:cs typeface="+mn-cs"/>
                </a:defRPr>
              </a:lvl2pPr>
              <a:lvl3pPr marL="269875" indent="-128588" algn="l" defTabSz="808038" rtl="0" eaLnBrk="1" fontAlgn="base" hangingPunct="1">
                <a:lnSpc>
                  <a:spcPct val="105000"/>
                </a:lnSpc>
                <a:spcBef>
                  <a:spcPct val="0"/>
                </a:spcBef>
                <a:spcAft>
                  <a:spcPct val="0"/>
                </a:spcAft>
                <a:buClr>
                  <a:schemeClr val="tx2"/>
                </a:buClr>
                <a:buSzPct val="120000"/>
                <a:buFont typeface="Arial" pitchFamily="34" charset="0"/>
                <a:buChar char="›"/>
                <a:defRPr sz="1200">
                  <a:solidFill>
                    <a:schemeClr val="tx2"/>
                  </a:solidFill>
                  <a:latin typeface="Calibri" pitchFamily="34" charset="0"/>
                  <a:ea typeface="+mn-ea"/>
                  <a:cs typeface="+mn-cs"/>
                </a:defRPr>
              </a:lvl3pPr>
              <a:lvl4pPr marL="447675" indent="-177800" algn="l" rtl="0" eaLnBrk="1" fontAlgn="base" hangingPunct="1">
                <a:lnSpc>
                  <a:spcPct val="105000"/>
                </a:lnSpc>
                <a:spcBef>
                  <a:spcPct val="0"/>
                </a:spcBef>
                <a:spcAft>
                  <a:spcPct val="0"/>
                </a:spcAft>
                <a:buClr>
                  <a:schemeClr val="tx2"/>
                </a:buClr>
                <a:buSzPct val="120000"/>
                <a:buFont typeface="Symbol" panose="05050102010706020507" pitchFamily="18" charset="2"/>
                <a:buChar char="-"/>
                <a:defRPr sz="1200">
                  <a:solidFill>
                    <a:schemeClr val="tx2"/>
                  </a:solidFill>
                  <a:latin typeface="Calibri" pitchFamily="34" charset="0"/>
                  <a:ea typeface="+mn-ea"/>
                  <a:cs typeface="+mn-cs"/>
                </a:defRPr>
              </a:lvl4pPr>
              <a:lvl5pPr marL="1341438" indent="-180975" algn="l" rtl="0" eaLnBrk="1" fontAlgn="base" hangingPunct="1">
                <a:spcBef>
                  <a:spcPct val="0"/>
                </a:spcBef>
                <a:spcAft>
                  <a:spcPct val="0"/>
                </a:spcAft>
                <a:buSzPct val="60000"/>
                <a:buFont typeface="Symbol" pitchFamily="-109" charset="2"/>
                <a:buChar char="-"/>
                <a:defRPr sz="1600">
                  <a:solidFill>
                    <a:srgbClr val="5F5F5F"/>
                  </a:solidFill>
                  <a:latin typeface="+mn-lt"/>
                  <a:ea typeface="+mn-ea"/>
                  <a:cs typeface="+mn-cs"/>
                </a:defRPr>
              </a:lvl5pPr>
              <a:lvl6pPr marL="20764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6pPr>
              <a:lvl7pPr marL="25336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7pPr>
              <a:lvl8pPr marL="29908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8pPr>
              <a:lvl9pPr marL="34480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9pPr>
            </a:lstStyle>
            <a:p>
              <a:pPr marL="12700" indent="0"/>
              <a:r>
                <a:rPr lang="en-US" sz="1100" b="1" spc="-5" dirty="0">
                  <a:solidFill>
                    <a:srgbClr val="0C2552"/>
                  </a:solidFill>
                  <a:latin typeface="Bell MT" panose="02020503060305020303" pitchFamily="18" charset="0"/>
                  <a:cs typeface="Calibri"/>
                </a:rPr>
                <a:t>Hardware Platform</a:t>
              </a:r>
              <a:endParaRPr lang="en-US" sz="1100" spc="-5" dirty="0">
                <a:solidFill>
                  <a:srgbClr val="6C6C6B"/>
                </a:solidFill>
                <a:latin typeface="Bell MT" panose="02020503060305020303" pitchFamily="18" charset="0"/>
                <a:cs typeface="Calibri"/>
              </a:endParaRPr>
            </a:p>
            <a:p>
              <a:pPr marL="184150" indent="-171450">
                <a:lnSpc>
                  <a:spcPct val="100000"/>
                </a:lnSpc>
                <a:buSzPct val="100000"/>
                <a:buFontTx/>
                <a:buChar char="»"/>
              </a:pPr>
              <a:r>
                <a:rPr lang="en-US" sz="1100" spc="-5" dirty="0">
                  <a:solidFill>
                    <a:srgbClr val="6C6C6B"/>
                  </a:solidFill>
                  <a:latin typeface="+mj-lt"/>
                  <a:cs typeface="Calibri"/>
                </a:rPr>
                <a:t>Harder to adapt products to tablet and mobile devices</a:t>
              </a:r>
              <a:endParaRPr lang="en-US" sz="1100" dirty="0">
                <a:latin typeface="+mj-lt"/>
                <a:cs typeface="Calibri"/>
              </a:endParaRPr>
            </a:p>
            <a:p>
              <a:pPr marL="183515" marR="5080" indent="-171450">
                <a:lnSpc>
                  <a:spcPct val="100000"/>
                </a:lnSpc>
                <a:buSzPct val="100000"/>
                <a:buFontTx/>
                <a:buChar char="»"/>
              </a:pPr>
              <a:r>
                <a:rPr lang="en-US" sz="1100" dirty="0">
                  <a:solidFill>
                    <a:srgbClr val="6C6C6B"/>
                  </a:solidFill>
                  <a:latin typeface="+mj-lt"/>
                  <a:cs typeface="Calibri"/>
                </a:rPr>
                <a:t>Security breaches</a:t>
              </a:r>
            </a:p>
            <a:p>
              <a:pPr marL="183515" marR="5080" indent="-171450">
                <a:lnSpc>
                  <a:spcPct val="100000"/>
                </a:lnSpc>
                <a:buSzPct val="100000"/>
                <a:buFontTx/>
                <a:buChar char="»"/>
              </a:pPr>
              <a:r>
                <a:rPr lang="en-US" sz="1100" dirty="0">
                  <a:solidFill>
                    <a:srgbClr val="6C6C6B"/>
                  </a:solidFill>
                  <a:latin typeface="+mj-lt"/>
                  <a:cs typeface="Calibri"/>
                </a:rPr>
                <a:t>Adobe Sign: Implementation will take extensive time and trainings and license fees</a:t>
              </a:r>
            </a:p>
          </p:txBody>
        </p:sp>
      </p:grpSp>
      <p:grpSp>
        <p:nvGrpSpPr>
          <p:cNvPr id="47" name="Group 46">
            <a:extLst>
              <a:ext uri="{FF2B5EF4-FFF2-40B4-BE49-F238E27FC236}">
                <a16:creationId xmlns:a16="http://schemas.microsoft.com/office/drawing/2014/main" id="{68B4B41E-0D67-4F31-89F4-F86F64D2C62D}"/>
              </a:ext>
            </a:extLst>
          </p:cNvPr>
          <p:cNvGrpSpPr/>
          <p:nvPr/>
        </p:nvGrpSpPr>
        <p:grpSpPr>
          <a:xfrm>
            <a:off x="4732220" y="4458317"/>
            <a:ext cx="3881314" cy="2124890"/>
            <a:chOff x="473451" y="944584"/>
            <a:chExt cx="3931920" cy="1103823"/>
          </a:xfrm>
        </p:grpSpPr>
        <p:sp>
          <p:nvSpPr>
            <p:cNvPr id="48" name="Rectangle 47">
              <a:extLst>
                <a:ext uri="{FF2B5EF4-FFF2-40B4-BE49-F238E27FC236}">
                  <a16:creationId xmlns:a16="http://schemas.microsoft.com/office/drawing/2014/main" id="{7D13E8F4-85BD-4D2E-A229-8344D362CFA0}"/>
                </a:ext>
              </a:extLst>
            </p:cNvPr>
            <p:cNvSpPr/>
            <p:nvPr/>
          </p:nvSpPr>
          <p:spPr>
            <a:xfrm>
              <a:off x="473451" y="1140643"/>
              <a:ext cx="3931920" cy="730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Arrow: Pentagon 48">
              <a:extLst>
                <a:ext uri="{FF2B5EF4-FFF2-40B4-BE49-F238E27FC236}">
                  <a16:creationId xmlns:a16="http://schemas.microsoft.com/office/drawing/2014/main" id="{C4E2A150-E8C6-48ED-92E4-95958DCC826E}"/>
                </a:ext>
              </a:extLst>
            </p:cNvPr>
            <p:cNvSpPr/>
            <p:nvPr/>
          </p:nvSpPr>
          <p:spPr>
            <a:xfrm>
              <a:off x="473451" y="1140687"/>
              <a:ext cx="326335" cy="732117"/>
            </a:xfrm>
            <a:prstGeom prst="homePlate">
              <a:avLst/>
            </a:prstGeom>
            <a:solidFill>
              <a:srgbClr val="82B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Inhaltsplatzhalter 45">
              <a:extLst>
                <a:ext uri="{FF2B5EF4-FFF2-40B4-BE49-F238E27FC236}">
                  <a16:creationId xmlns:a16="http://schemas.microsoft.com/office/drawing/2014/main" id="{2892360E-DC38-4AD5-B8B5-1BD79C57FD6C}"/>
                </a:ext>
              </a:extLst>
            </p:cNvPr>
            <p:cNvSpPr txBox="1">
              <a:spLocks/>
            </p:cNvSpPr>
            <p:nvPr/>
          </p:nvSpPr>
          <p:spPr>
            <a:xfrm>
              <a:off x="799787" y="944584"/>
              <a:ext cx="3589960" cy="1103823"/>
            </a:xfrm>
            <a:prstGeom prst="rect">
              <a:avLst/>
            </a:prstGeom>
            <a:noFill/>
            <a:ln>
              <a:noFill/>
            </a:ln>
          </p:spPr>
          <p:txBody>
            <a:bodyPr vert="horz" wrap="square" lIns="72000" tIns="72000" rIns="72000" bIns="72000" numCol="1" anchor="ctr" anchorCtr="0" compatLnSpc="1">
              <a:prstTxWarp prst="textNoShape">
                <a:avLst/>
              </a:prstTxWarp>
              <a:noAutofit/>
            </a:bodyPr>
            <a:lstStyle>
              <a:lvl1pPr marL="180975" indent="-180975" algn="l" rtl="0" eaLnBrk="1" fontAlgn="base" hangingPunct="1">
                <a:spcBef>
                  <a:spcPct val="0"/>
                </a:spcBef>
                <a:spcAft>
                  <a:spcPct val="0"/>
                </a:spcAft>
                <a:buSzPct val="60000"/>
                <a:buFont typeface="Garamond" pitchFamily="-109" charset="0"/>
                <a:defRPr>
                  <a:solidFill>
                    <a:srgbClr val="5F5F5F"/>
                  </a:solidFill>
                  <a:latin typeface="+mn-lt"/>
                  <a:ea typeface="+mn-ea"/>
                  <a:cs typeface="+mn-cs"/>
                </a:defRPr>
              </a:lvl1pPr>
              <a:lvl2pPr marL="142875" indent="-142875" algn="l" rtl="0" eaLnBrk="1" fontAlgn="base" hangingPunct="1">
                <a:lnSpc>
                  <a:spcPct val="105000"/>
                </a:lnSpc>
                <a:spcBef>
                  <a:spcPct val="0"/>
                </a:spcBef>
                <a:spcAft>
                  <a:spcPct val="0"/>
                </a:spcAft>
                <a:buClr>
                  <a:schemeClr val="tx2"/>
                </a:buClr>
                <a:buSzPct val="110000"/>
                <a:buFont typeface="Arial" pitchFamily="34" charset="0"/>
                <a:buChar char="•"/>
                <a:defRPr sz="1200">
                  <a:solidFill>
                    <a:schemeClr val="tx2"/>
                  </a:solidFill>
                  <a:latin typeface="Calibri" pitchFamily="34" charset="0"/>
                  <a:ea typeface="+mn-ea"/>
                  <a:cs typeface="+mn-cs"/>
                </a:defRPr>
              </a:lvl2pPr>
              <a:lvl3pPr marL="269875" indent="-128588" algn="l" defTabSz="808038" rtl="0" eaLnBrk="1" fontAlgn="base" hangingPunct="1">
                <a:lnSpc>
                  <a:spcPct val="105000"/>
                </a:lnSpc>
                <a:spcBef>
                  <a:spcPct val="0"/>
                </a:spcBef>
                <a:spcAft>
                  <a:spcPct val="0"/>
                </a:spcAft>
                <a:buClr>
                  <a:schemeClr val="tx2"/>
                </a:buClr>
                <a:buSzPct val="120000"/>
                <a:buFont typeface="Arial" pitchFamily="34" charset="0"/>
                <a:buChar char="›"/>
                <a:defRPr sz="1200">
                  <a:solidFill>
                    <a:schemeClr val="tx2"/>
                  </a:solidFill>
                  <a:latin typeface="Calibri" pitchFamily="34" charset="0"/>
                  <a:ea typeface="+mn-ea"/>
                  <a:cs typeface="+mn-cs"/>
                </a:defRPr>
              </a:lvl3pPr>
              <a:lvl4pPr marL="447675" indent="-177800" algn="l" rtl="0" eaLnBrk="1" fontAlgn="base" hangingPunct="1">
                <a:lnSpc>
                  <a:spcPct val="105000"/>
                </a:lnSpc>
                <a:spcBef>
                  <a:spcPct val="0"/>
                </a:spcBef>
                <a:spcAft>
                  <a:spcPct val="0"/>
                </a:spcAft>
                <a:buClr>
                  <a:schemeClr val="tx2"/>
                </a:buClr>
                <a:buSzPct val="120000"/>
                <a:buFont typeface="Symbol" panose="05050102010706020507" pitchFamily="18" charset="2"/>
                <a:buChar char="-"/>
                <a:defRPr sz="1200">
                  <a:solidFill>
                    <a:schemeClr val="tx2"/>
                  </a:solidFill>
                  <a:latin typeface="Calibri" pitchFamily="34" charset="0"/>
                  <a:ea typeface="+mn-ea"/>
                  <a:cs typeface="+mn-cs"/>
                </a:defRPr>
              </a:lvl4pPr>
              <a:lvl5pPr marL="1341438" indent="-180975" algn="l" rtl="0" eaLnBrk="1" fontAlgn="base" hangingPunct="1">
                <a:spcBef>
                  <a:spcPct val="0"/>
                </a:spcBef>
                <a:spcAft>
                  <a:spcPct val="0"/>
                </a:spcAft>
                <a:buSzPct val="60000"/>
                <a:buFont typeface="Symbol" pitchFamily="-109" charset="2"/>
                <a:buChar char="-"/>
                <a:defRPr sz="1600">
                  <a:solidFill>
                    <a:srgbClr val="5F5F5F"/>
                  </a:solidFill>
                  <a:latin typeface="+mn-lt"/>
                  <a:ea typeface="+mn-ea"/>
                  <a:cs typeface="+mn-cs"/>
                </a:defRPr>
              </a:lvl5pPr>
              <a:lvl6pPr marL="20764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6pPr>
              <a:lvl7pPr marL="25336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7pPr>
              <a:lvl8pPr marL="29908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8pPr>
              <a:lvl9pPr marL="3448050" indent="-180975" algn="l" rtl="0" eaLnBrk="1" fontAlgn="base" hangingPunct="1">
                <a:spcBef>
                  <a:spcPct val="0"/>
                </a:spcBef>
                <a:spcAft>
                  <a:spcPct val="0"/>
                </a:spcAft>
                <a:buSzPct val="60000"/>
                <a:buFont typeface="Garamond" pitchFamily="-65" charset="0"/>
                <a:buChar char="●"/>
                <a:defRPr>
                  <a:solidFill>
                    <a:srgbClr val="5F5F5F"/>
                  </a:solidFill>
                  <a:latin typeface="+mn-lt"/>
                  <a:ea typeface="+mn-ea"/>
                  <a:cs typeface="+mn-cs"/>
                </a:defRPr>
              </a:lvl9pPr>
            </a:lstStyle>
            <a:p>
              <a:pPr marL="12700" indent="0"/>
              <a:r>
                <a:rPr lang="en-US" sz="1100" b="1" spc="-5" dirty="0">
                  <a:solidFill>
                    <a:srgbClr val="0C2552"/>
                  </a:solidFill>
                  <a:latin typeface="Bell MT" panose="02020503060305020303" pitchFamily="18" charset="0"/>
                  <a:cs typeface="Calibri"/>
                </a:rPr>
                <a:t>Valuation</a:t>
              </a:r>
              <a:endParaRPr lang="en-US" sz="1100" spc="-5" dirty="0">
                <a:solidFill>
                  <a:srgbClr val="6C6C6B"/>
                </a:solidFill>
                <a:latin typeface="Bell MT" panose="02020503060305020303" pitchFamily="18" charset="0"/>
                <a:cs typeface="Calibri"/>
              </a:endParaRPr>
            </a:p>
            <a:p>
              <a:pPr marL="184150" indent="-171450">
                <a:lnSpc>
                  <a:spcPct val="100000"/>
                </a:lnSpc>
                <a:buSzPct val="100000"/>
                <a:buFontTx/>
                <a:buChar char="»"/>
              </a:pPr>
              <a:r>
                <a:rPr lang="en-US" sz="1100" spc="-5" dirty="0">
                  <a:solidFill>
                    <a:srgbClr val="6C6C6B"/>
                  </a:solidFill>
                  <a:latin typeface="+mj-lt"/>
                  <a:cs typeface="Calibri"/>
                </a:rPr>
                <a:t>Stock price recently fell dramatically </a:t>
              </a:r>
              <a:endParaRPr lang="en-US" sz="1100" dirty="0">
                <a:latin typeface="+mj-lt"/>
                <a:cs typeface="Calibri"/>
              </a:endParaRPr>
            </a:p>
            <a:p>
              <a:pPr marL="183515" marR="5080" indent="-171450">
                <a:lnSpc>
                  <a:spcPct val="100000"/>
                </a:lnSpc>
                <a:buSzPct val="100000"/>
                <a:buFontTx/>
                <a:buChar char="»"/>
              </a:pPr>
              <a:r>
                <a:rPr lang="en-US" sz="1100" dirty="0">
                  <a:solidFill>
                    <a:srgbClr val="6C6C6B"/>
                  </a:solidFill>
                  <a:latin typeface="+mj-lt"/>
                  <a:cs typeface="Calibri"/>
                </a:rPr>
                <a:t>Possibility of the stock dropping further during current recession</a:t>
              </a:r>
            </a:p>
            <a:p>
              <a:pPr marL="183515" marR="5080" indent="-171450">
                <a:lnSpc>
                  <a:spcPct val="100000"/>
                </a:lnSpc>
                <a:buSzPct val="100000"/>
                <a:buFontTx/>
                <a:buChar char="»"/>
              </a:pPr>
              <a:r>
                <a:rPr lang="en-US" sz="1100" dirty="0">
                  <a:solidFill>
                    <a:srgbClr val="6C6C6B"/>
                  </a:solidFill>
                  <a:latin typeface="+mj-lt"/>
                  <a:cs typeface="Calibri"/>
                </a:rPr>
                <a:t>Relatively high budget where aimless spending may take place </a:t>
              </a:r>
            </a:p>
          </p:txBody>
        </p:sp>
      </p:grpSp>
    </p:spTree>
    <p:extLst>
      <p:ext uri="{BB962C8B-B14F-4D97-AF65-F5344CB8AC3E}">
        <p14:creationId xmlns:p14="http://schemas.microsoft.com/office/powerpoint/2010/main" val="77279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B0D252E0-61A7-482F-AB7A-499D3F2A0228}"/>
              </a:ext>
            </a:extLst>
          </p:cNvPr>
          <p:cNvSpPr>
            <a:spLocks noGrp="1"/>
          </p:cNvSpPr>
          <p:nvPr>
            <p:ph type="body" sz="quarter" idx="14"/>
          </p:nvPr>
        </p:nvSpPr>
        <p:spPr/>
        <p:txBody>
          <a:bodyPr/>
          <a:lstStyle/>
          <a:p>
            <a:endParaRPr lang="en-US"/>
          </a:p>
        </p:txBody>
      </p:sp>
      <p:sp>
        <p:nvSpPr>
          <p:cNvPr id="42" name="Text Placeholder 41">
            <a:extLst>
              <a:ext uri="{FF2B5EF4-FFF2-40B4-BE49-F238E27FC236}">
                <a16:creationId xmlns:a16="http://schemas.microsoft.com/office/drawing/2014/main" id="{FBFE46B9-A5F1-42F6-AC5F-371618AEC98D}"/>
              </a:ext>
            </a:extLst>
          </p:cNvPr>
          <p:cNvSpPr>
            <a:spLocks noGrp="1"/>
          </p:cNvSpPr>
          <p:nvPr>
            <p:ph type="body" sz="quarter" idx="10"/>
          </p:nvPr>
        </p:nvSpPr>
        <p:spPr>
          <a:xfrm>
            <a:off x="529007" y="662540"/>
            <a:ext cx="8084526" cy="286232"/>
          </a:xfrm>
        </p:spPr>
        <p:txBody>
          <a:bodyPr/>
          <a:lstStyle/>
          <a:p>
            <a:r>
              <a:rPr lang="en-US" dirty="0"/>
              <a:t>Organic and Acquisition Driven Growth</a:t>
            </a:r>
          </a:p>
        </p:txBody>
      </p:sp>
      <p:sp>
        <p:nvSpPr>
          <p:cNvPr id="41" name="Title 40">
            <a:extLst>
              <a:ext uri="{FF2B5EF4-FFF2-40B4-BE49-F238E27FC236}">
                <a16:creationId xmlns:a16="http://schemas.microsoft.com/office/drawing/2014/main" id="{C9E50D98-61D4-4F36-A847-F2D4F1DDDC27}"/>
              </a:ext>
            </a:extLst>
          </p:cNvPr>
          <p:cNvSpPr>
            <a:spLocks noGrp="1"/>
          </p:cNvSpPr>
          <p:nvPr>
            <p:ph type="title"/>
          </p:nvPr>
        </p:nvSpPr>
        <p:spPr/>
        <p:txBody>
          <a:bodyPr/>
          <a:lstStyle/>
          <a:p>
            <a:r>
              <a:rPr lang="en-US" dirty="0"/>
              <a:t>Investment Rational</a:t>
            </a:r>
          </a:p>
        </p:txBody>
      </p:sp>
      <p:sp>
        <p:nvSpPr>
          <p:cNvPr id="19" name="Text Placeholder 5">
            <a:extLst>
              <a:ext uri="{FF2B5EF4-FFF2-40B4-BE49-F238E27FC236}">
                <a16:creationId xmlns:a16="http://schemas.microsoft.com/office/drawing/2014/main" id="{E88A4E6B-21D0-4CA6-88D7-8CAD5729E979}"/>
              </a:ext>
            </a:extLst>
          </p:cNvPr>
          <p:cNvSpPr>
            <a:spLocks noGrp="1"/>
          </p:cNvSpPr>
          <p:nvPr>
            <p:ph type="body" sz="quarter" idx="15"/>
          </p:nvPr>
        </p:nvSpPr>
        <p:spPr>
          <a:xfrm>
            <a:off x="529006" y="1446744"/>
            <a:ext cx="4042994" cy="5103540"/>
          </a:xfrm>
        </p:spPr>
        <p:txBody>
          <a:bodyPr/>
          <a:lstStyle/>
          <a:p>
            <a:r>
              <a:rPr lang="en-US" sz="2000" spc="-7" baseline="2525" dirty="0">
                <a:solidFill>
                  <a:srgbClr val="585858"/>
                </a:solidFill>
                <a:latin typeface="+mj-lt"/>
                <a:cs typeface="Calibri"/>
              </a:rPr>
              <a:t>Adobe’s revenue for 1Q22 was 4.26 billion, representing a 9% increase over its revenue in the same quarter last year</a:t>
            </a:r>
          </a:p>
          <a:p>
            <a:r>
              <a:rPr lang="en-US" sz="2000" spc="-7" baseline="2525" dirty="0">
                <a:solidFill>
                  <a:srgbClr val="585858"/>
                </a:solidFill>
                <a:latin typeface="+mj-lt"/>
                <a:cs typeface="Calibri"/>
              </a:rPr>
              <a:t>Adobe’s strongest business segment, digital media has seen 19% growth YOY. They continue to implement strategies that will accelerate awareness, consideration, and purchase of subscriptions to their Creative Cloud offerings. These strategies include increasing the value Creative Cloud users receive, such as offering new desktop and mobile applications (the Adobe Scan app has seen over 110 million mobile downloads), as well as targeted promotions and offers that attract past customers and potential users to experience and ultimately subscribe to Creative Cloud. </a:t>
            </a:r>
          </a:p>
          <a:p>
            <a:r>
              <a:rPr lang="en-US" sz="2000" b="1" spc="-15" baseline="2525" dirty="0">
                <a:solidFill>
                  <a:srgbClr val="585858"/>
                </a:solidFill>
                <a:latin typeface="+mj-lt"/>
                <a:cs typeface="Calibri"/>
              </a:rPr>
              <a:t>Acquisition of Frame.io and Other Brands</a:t>
            </a:r>
            <a:r>
              <a:rPr lang="en-US" sz="2000" spc="-15" baseline="2525" dirty="0">
                <a:solidFill>
                  <a:srgbClr val="585858"/>
                </a:solidFill>
                <a:latin typeface="+mj-lt"/>
                <a:cs typeface="Calibri"/>
              </a:rPr>
              <a:t>: Adobe’s acquisition of Frame.io in October brings Adobe Creative Cloud’s collaboration services to video and builds on recent innovations for creative collaboration including Adobe Creative Cloud Libraries, Cloud Documents, Design Systems in Adobe XD, Adobe Stock, and Adobe Fonts, all of which together with Frame.io, will make it easy for teams to collaborate across Adobe</a:t>
            </a:r>
          </a:p>
          <a:p>
            <a:pPr marL="0" indent="0">
              <a:buNone/>
            </a:pPr>
            <a:endParaRPr lang="en-US" sz="1200" dirty="0">
              <a:latin typeface="Garamond" panose="02020404030301010803" pitchFamily="18" charset="0"/>
              <a:cs typeface="Calibri"/>
            </a:endParaRPr>
          </a:p>
          <a:p>
            <a:endParaRPr lang="en-US" dirty="0"/>
          </a:p>
        </p:txBody>
      </p:sp>
      <p:graphicFrame>
        <p:nvGraphicFramePr>
          <p:cNvPr id="6" name="Chart 5">
            <a:extLst>
              <a:ext uri="{FF2B5EF4-FFF2-40B4-BE49-F238E27FC236}">
                <a16:creationId xmlns:a16="http://schemas.microsoft.com/office/drawing/2014/main" id="{EF4BBD80-5213-4439-9858-B1CABA66EF0C}"/>
              </a:ext>
            </a:extLst>
          </p:cNvPr>
          <p:cNvGraphicFramePr>
            <a:graphicFrameLocks/>
          </p:cNvGraphicFramePr>
          <p:nvPr>
            <p:extLst>
              <p:ext uri="{D42A27DB-BD31-4B8C-83A1-F6EECF244321}">
                <p14:modId xmlns:p14="http://schemas.microsoft.com/office/powerpoint/2010/main" val="1386807797"/>
              </p:ext>
            </p:extLst>
          </p:nvPr>
        </p:nvGraphicFramePr>
        <p:xfrm>
          <a:off x="4570540" y="1446744"/>
          <a:ext cx="4042993" cy="11811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E38430E-D6FA-4086-B346-288D7B8B059E}"/>
              </a:ext>
            </a:extLst>
          </p:cNvPr>
          <p:cNvGraphicFramePr>
            <a:graphicFrameLocks/>
          </p:cNvGraphicFramePr>
          <p:nvPr>
            <p:extLst>
              <p:ext uri="{D42A27DB-BD31-4B8C-83A1-F6EECF244321}">
                <p14:modId xmlns:p14="http://schemas.microsoft.com/office/powerpoint/2010/main" val="3455731472"/>
              </p:ext>
            </p:extLst>
          </p:nvPr>
        </p:nvGraphicFramePr>
        <p:xfrm>
          <a:off x="4572000" y="2918299"/>
          <a:ext cx="4131733" cy="309947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B9608A77-E931-BAC7-37E2-E01D14A886CB}"/>
              </a:ext>
            </a:extLst>
          </p:cNvPr>
          <p:cNvSpPr/>
          <p:nvPr/>
        </p:nvSpPr>
        <p:spPr>
          <a:xfrm>
            <a:off x="4571270" y="1209675"/>
            <a:ext cx="4042263" cy="1692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5000"/>
              </a:lnSpc>
            </a:pPr>
            <a:r>
              <a:rPr lang="en-US" sz="1400" b="1" kern="0" dirty="0">
                <a:solidFill>
                  <a:schemeClr val="bg1"/>
                </a:solidFill>
                <a:latin typeface="Garamond" panose="02020404030301010803" pitchFamily="18" charset="0"/>
              </a:rPr>
              <a:t>Analyst Recommendations</a:t>
            </a:r>
          </a:p>
        </p:txBody>
      </p:sp>
      <p:grpSp>
        <p:nvGrpSpPr>
          <p:cNvPr id="13" name="Group 12">
            <a:extLst>
              <a:ext uri="{FF2B5EF4-FFF2-40B4-BE49-F238E27FC236}">
                <a16:creationId xmlns:a16="http://schemas.microsoft.com/office/drawing/2014/main" id="{E57ECAD0-CA3D-FCA0-B62B-34ABE1960B75}"/>
              </a:ext>
            </a:extLst>
          </p:cNvPr>
          <p:cNvGrpSpPr/>
          <p:nvPr/>
        </p:nvGrpSpPr>
        <p:grpSpPr>
          <a:xfrm>
            <a:off x="643697" y="1176723"/>
            <a:ext cx="4119370" cy="191591"/>
            <a:chOff x="643697" y="1011254"/>
            <a:chExt cx="4119370" cy="191591"/>
          </a:xfrm>
        </p:grpSpPr>
        <p:sp>
          <p:nvSpPr>
            <p:cNvPr id="9" name="TextBox 8">
              <a:extLst>
                <a:ext uri="{FF2B5EF4-FFF2-40B4-BE49-F238E27FC236}">
                  <a16:creationId xmlns:a16="http://schemas.microsoft.com/office/drawing/2014/main" id="{9C78AB37-001F-8389-FAD7-6FFB197C9EDA}"/>
                </a:ext>
              </a:extLst>
            </p:cNvPr>
            <p:cNvSpPr txBox="1"/>
            <p:nvPr/>
          </p:nvSpPr>
          <p:spPr>
            <a:xfrm>
              <a:off x="643697" y="1011254"/>
              <a:ext cx="4119370" cy="191591"/>
            </a:xfrm>
            <a:prstGeom prst="rect">
              <a:avLst/>
            </a:prstGeom>
          </p:spPr>
          <p:txBody>
            <a:bodyPr vert="horz" wrap="square" lIns="0" tIns="0" rIns="0" bIns="6858" rtlCol="0" anchor="ctr">
              <a:spAutoFit/>
            </a:bodyPr>
            <a:lstStyle/>
            <a:p>
              <a:r>
                <a:rPr lang="en-US" sz="1200" b="1" dirty="0">
                  <a:solidFill>
                    <a:srgbClr val="0C2652"/>
                  </a:solidFill>
                </a:rPr>
                <a:t>Rational</a:t>
              </a:r>
            </a:p>
          </p:txBody>
        </p:sp>
        <p:cxnSp>
          <p:nvCxnSpPr>
            <p:cNvPr id="10" name="Straight Arrow Connector 9">
              <a:extLst>
                <a:ext uri="{FF2B5EF4-FFF2-40B4-BE49-F238E27FC236}">
                  <a16:creationId xmlns:a16="http://schemas.microsoft.com/office/drawing/2014/main" id="{861D6FD0-49D1-A977-2DAD-7CBB054F44B9}"/>
                </a:ext>
              </a:extLst>
            </p:cNvPr>
            <p:cNvCxnSpPr>
              <a:cxnSpLocks/>
            </p:cNvCxnSpPr>
            <p:nvPr/>
          </p:nvCxnSpPr>
          <p:spPr>
            <a:xfrm>
              <a:off x="643697" y="1202845"/>
              <a:ext cx="3770648" cy="0"/>
            </a:xfrm>
            <a:prstGeom prst="straightConnector1">
              <a:avLst/>
            </a:prstGeom>
            <a:ln w="12700">
              <a:solidFill>
                <a:srgbClr val="0C265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048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DB0E309-5C85-8358-3EBB-2E17AE0B435B}"/>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
        <p:nvSpPr>
          <p:cNvPr id="7" name="Google Shape;130;p9">
            <a:extLst>
              <a:ext uri="{FF2B5EF4-FFF2-40B4-BE49-F238E27FC236}">
                <a16:creationId xmlns:a16="http://schemas.microsoft.com/office/drawing/2014/main" id="{2AAB3A74-C973-ED93-31AC-6EB717D9A2F3}"/>
              </a:ext>
            </a:extLst>
          </p:cNvPr>
          <p:cNvSpPr txBox="1"/>
          <p:nvPr/>
        </p:nvSpPr>
        <p:spPr>
          <a:xfrm>
            <a:off x="328700" y="623875"/>
            <a:ext cx="3570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ea typeface="Gill Sans"/>
                <a:cs typeface="Gill Sans"/>
                <a:sym typeface="Gill Sans"/>
              </a:rPr>
              <a:t>ESG Analysis</a:t>
            </a:r>
            <a:endParaRPr sz="2400" dirty="0">
              <a:ea typeface="Gill Sans"/>
              <a:cs typeface="Gill Sans"/>
              <a:sym typeface="Gill Sans"/>
            </a:endParaRPr>
          </a:p>
        </p:txBody>
      </p:sp>
      <p:cxnSp>
        <p:nvCxnSpPr>
          <p:cNvPr id="8" name="Google Shape;110;p9">
            <a:extLst>
              <a:ext uri="{FF2B5EF4-FFF2-40B4-BE49-F238E27FC236}">
                <a16:creationId xmlns:a16="http://schemas.microsoft.com/office/drawing/2014/main" id="{1E6A29FB-5773-4A44-E328-85616E973759}"/>
              </a:ext>
            </a:extLst>
          </p:cNvPr>
          <p:cNvCxnSpPr/>
          <p:nvPr/>
        </p:nvCxnSpPr>
        <p:spPr>
          <a:xfrm>
            <a:off x="3169260" y="1231593"/>
            <a:ext cx="11400" cy="4995600"/>
          </a:xfrm>
          <a:prstGeom prst="straightConnector1">
            <a:avLst/>
          </a:prstGeom>
          <a:noFill/>
          <a:ln w="12700" cap="flat" cmpd="sng">
            <a:solidFill>
              <a:srgbClr val="0F3F77"/>
            </a:solidFill>
            <a:prstDash val="dash"/>
            <a:round/>
            <a:headEnd type="none" w="sm" len="sm"/>
            <a:tailEnd type="none" w="sm" len="sm"/>
          </a:ln>
        </p:spPr>
      </p:cxnSp>
      <p:cxnSp>
        <p:nvCxnSpPr>
          <p:cNvPr id="9" name="Google Shape;111;p9">
            <a:extLst>
              <a:ext uri="{FF2B5EF4-FFF2-40B4-BE49-F238E27FC236}">
                <a16:creationId xmlns:a16="http://schemas.microsoft.com/office/drawing/2014/main" id="{A3979381-07AA-7B42-E54F-4FEBCA5B52CD}"/>
              </a:ext>
            </a:extLst>
          </p:cNvPr>
          <p:cNvCxnSpPr/>
          <p:nvPr/>
        </p:nvCxnSpPr>
        <p:spPr>
          <a:xfrm>
            <a:off x="5974169" y="1251913"/>
            <a:ext cx="11400" cy="4995600"/>
          </a:xfrm>
          <a:prstGeom prst="straightConnector1">
            <a:avLst/>
          </a:prstGeom>
          <a:noFill/>
          <a:ln w="12700" cap="flat" cmpd="sng">
            <a:solidFill>
              <a:srgbClr val="0F3F77"/>
            </a:solidFill>
            <a:prstDash val="dash"/>
            <a:round/>
            <a:headEnd type="none" w="sm" len="sm"/>
            <a:tailEnd type="none" w="sm" len="sm"/>
          </a:ln>
        </p:spPr>
      </p:cxnSp>
      <p:sp>
        <p:nvSpPr>
          <p:cNvPr id="10" name="文本框 20">
            <a:extLst>
              <a:ext uri="{FF2B5EF4-FFF2-40B4-BE49-F238E27FC236}">
                <a16:creationId xmlns:a16="http://schemas.microsoft.com/office/drawing/2014/main" id="{0ACB2FD3-C2CA-969D-E668-8A7DDED0B2FC}"/>
              </a:ext>
            </a:extLst>
          </p:cNvPr>
          <p:cNvSpPr txBox="1"/>
          <p:nvPr/>
        </p:nvSpPr>
        <p:spPr>
          <a:xfrm>
            <a:off x="479704" y="1389781"/>
            <a:ext cx="2545496" cy="369332"/>
          </a:xfrm>
          <a:prstGeom prst="rect">
            <a:avLst/>
          </a:prstGeom>
          <a:noFill/>
        </p:spPr>
        <p:txBody>
          <a:bodyPr wrap="square" rtlCol="0">
            <a:spAutoFit/>
          </a:bodyPr>
          <a:lstStyle/>
          <a:p>
            <a:r>
              <a:rPr kumimoji="1" lang="en-US" altLang="zh-CN" dirty="0"/>
              <a:t>Environmental</a:t>
            </a:r>
          </a:p>
        </p:txBody>
      </p:sp>
      <p:sp>
        <p:nvSpPr>
          <p:cNvPr id="11" name="文本框 22">
            <a:extLst>
              <a:ext uri="{FF2B5EF4-FFF2-40B4-BE49-F238E27FC236}">
                <a16:creationId xmlns:a16="http://schemas.microsoft.com/office/drawing/2014/main" id="{21C71FED-053A-088F-0791-A83290E8F444}"/>
              </a:ext>
            </a:extLst>
          </p:cNvPr>
          <p:cNvSpPr txBox="1"/>
          <p:nvPr/>
        </p:nvSpPr>
        <p:spPr>
          <a:xfrm>
            <a:off x="476235" y="1678254"/>
            <a:ext cx="2545496" cy="3262432"/>
          </a:xfrm>
          <a:prstGeom prst="rect">
            <a:avLst/>
          </a:prstGeom>
          <a:noFill/>
        </p:spPr>
        <p:txBody>
          <a:bodyPr wrap="square" rtlCol="0">
            <a:spAutoFit/>
          </a:bodyPr>
          <a:lstStyle/>
          <a:p>
            <a:r>
              <a:rPr kumimoji="1" lang="en-US" altLang="zh-CN" sz="1400" b="1" dirty="0"/>
              <a:t>GHG Emissions</a:t>
            </a:r>
          </a:p>
          <a:p>
            <a:pPr marL="171450" indent="-171450">
              <a:buFont typeface="Arial" panose="020B0604020202020204" pitchFamily="34" charset="0"/>
              <a:buChar char="•"/>
            </a:pPr>
            <a:r>
              <a:rPr lang="en-US" sz="1200" b="1" dirty="0"/>
              <a:t>Short-term: </a:t>
            </a:r>
            <a:r>
              <a:rPr lang="en-US" sz="1200" dirty="0"/>
              <a:t>commits to reduce absolute scope 1 and 2 GHG emissions by 35% by 2025 from a 2018 base year</a:t>
            </a:r>
          </a:p>
          <a:p>
            <a:pPr marL="171450" indent="-171450">
              <a:buFont typeface="Arial" panose="020B0604020202020204" pitchFamily="34" charset="0"/>
              <a:buChar char="•"/>
            </a:pPr>
            <a:r>
              <a:rPr lang="en-US" sz="1200" b="1" dirty="0"/>
              <a:t>Long-term: </a:t>
            </a:r>
            <a:r>
              <a:rPr lang="en-US" sz="1200" dirty="0"/>
              <a:t>aims to be operating with 100% renewable energy by 2035</a:t>
            </a:r>
          </a:p>
          <a:p>
            <a:pPr marL="171450" indent="-171450">
              <a:buFont typeface="Arial" panose="020B0604020202020204" pitchFamily="34" charset="0"/>
              <a:buChar char="•"/>
            </a:pPr>
            <a:r>
              <a:rPr lang="en-US" altLang="zh-CN" sz="1200" dirty="0"/>
              <a:t>Participant of Science-based Targets’ Business Ambition for 1.5</a:t>
            </a:r>
            <a:r>
              <a:rPr lang="en-US" sz="1200" dirty="0"/>
              <a:t>°C </a:t>
            </a:r>
          </a:p>
          <a:p>
            <a:pPr marL="171450" indent="-171450">
              <a:buFont typeface="Arial" panose="020B0604020202020204" pitchFamily="34" charset="0"/>
              <a:buChar char="•"/>
            </a:pPr>
            <a:r>
              <a:rPr lang="en-US" sz="1200" dirty="0"/>
              <a:t>Emissions verified by third parties</a:t>
            </a:r>
          </a:p>
          <a:p>
            <a:pPr marL="171450" indent="-171450">
              <a:buFont typeface="Arial" panose="020B0604020202020204" pitchFamily="34" charset="0"/>
              <a:buChar char="•"/>
            </a:pPr>
            <a:r>
              <a:rPr lang="en-US" altLang="zh-CN" sz="1200" dirty="0"/>
              <a:t>22 LEED-certified offices</a:t>
            </a:r>
          </a:p>
          <a:p>
            <a:pPr marL="171450" indent="-171450">
              <a:buFont typeface="Arial" panose="020B0604020202020204" pitchFamily="34" charset="0"/>
              <a:buChar char="•"/>
            </a:pPr>
            <a:r>
              <a:rPr lang="en-US" altLang="zh-CN" sz="1200" dirty="0"/>
              <a:t>Actively work with non-profits and NGOs like Ceres and Rocky Mountain Institute to affect climate policy</a:t>
            </a:r>
          </a:p>
        </p:txBody>
      </p:sp>
      <p:sp>
        <p:nvSpPr>
          <p:cNvPr id="12" name="文本框 23">
            <a:extLst>
              <a:ext uri="{FF2B5EF4-FFF2-40B4-BE49-F238E27FC236}">
                <a16:creationId xmlns:a16="http://schemas.microsoft.com/office/drawing/2014/main" id="{81D78827-CDF4-C088-0FED-D289E45F0B72}"/>
              </a:ext>
            </a:extLst>
          </p:cNvPr>
          <p:cNvSpPr txBox="1"/>
          <p:nvPr/>
        </p:nvSpPr>
        <p:spPr>
          <a:xfrm>
            <a:off x="3414865" y="1389781"/>
            <a:ext cx="718466" cy="369332"/>
          </a:xfrm>
          <a:prstGeom prst="rect">
            <a:avLst/>
          </a:prstGeom>
          <a:noFill/>
        </p:spPr>
        <p:txBody>
          <a:bodyPr wrap="none" rtlCol="0">
            <a:spAutoFit/>
          </a:bodyPr>
          <a:lstStyle/>
          <a:p>
            <a:r>
              <a:rPr kumimoji="1" lang="en-US" altLang="zh-CN" dirty="0"/>
              <a:t>Social</a:t>
            </a:r>
            <a:endParaRPr kumimoji="1" lang="zh-CN" altLang="en-US" dirty="0"/>
          </a:p>
        </p:txBody>
      </p:sp>
      <p:sp>
        <p:nvSpPr>
          <p:cNvPr id="13" name="矩形 26">
            <a:extLst>
              <a:ext uri="{FF2B5EF4-FFF2-40B4-BE49-F238E27FC236}">
                <a16:creationId xmlns:a16="http://schemas.microsoft.com/office/drawing/2014/main" id="{761BAD4E-8855-F4EC-7D2D-96FB757CA188}"/>
              </a:ext>
            </a:extLst>
          </p:cNvPr>
          <p:cNvSpPr/>
          <p:nvPr/>
        </p:nvSpPr>
        <p:spPr>
          <a:xfrm>
            <a:off x="6208374" y="1389781"/>
            <a:ext cx="1319144" cy="369332"/>
          </a:xfrm>
          <a:prstGeom prst="rect">
            <a:avLst/>
          </a:prstGeom>
        </p:spPr>
        <p:txBody>
          <a:bodyPr wrap="none">
            <a:spAutoFit/>
          </a:bodyPr>
          <a:lstStyle/>
          <a:p>
            <a:r>
              <a:rPr kumimoji="1" lang="en-US" altLang="zh-CN" dirty="0"/>
              <a:t>Governance</a:t>
            </a:r>
            <a:endParaRPr lang="zh-CN" altLang="en-US" dirty="0"/>
          </a:p>
        </p:txBody>
      </p:sp>
      <p:sp>
        <p:nvSpPr>
          <p:cNvPr id="14" name="文本框 27">
            <a:extLst>
              <a:ext uri="{FF2B5EF4-FFF2-40B4-BE49-F238E27FC236}">
                <a16:creationId xmlns:a16="http://schemas.microsoft.com/office/drawing/2014/main" id="{F810CFB3-88FB-27C3-0F1C-F0B16C637447}"/>
              </a:ext>
            </a:extLst>
          </p:cNvPr>
          <p:cNvSpPr txBox="1"/>
          <p:nvPr/>
        </p:nvSpPr>
        <p:spPr>
          <a:xfrm>
            <a:off x="6280627" y="1667378"/>
            <a:ext cx="2512973" cy="4585871"/>
          </a:xfrm>
          <a:prstGeom prst="rect">
            <a:avLst/>
          </a:prstGeom>
          <a:noFill/>
        </p:spPr>
        <p:txBody>
          <a:bodyPr wrap="square" rtlCol="0">
            <a:spAutoFit/>
          </a:bodyPr>
          <a:lstStyle/>
          <a:p>
            <a:r>
              <a:rPr kumimoji="1" lang="en-US" altLang="zh-CN" sz="1400" b="1" dirty="0"/>
              <a:t>Structure</a:t>
            </a:r>
          </a:p>
          <a:p>
            <a:pPr marL="171450" indent="-171450">
              <a:buFont typeface="Arial" panose="020B0604020202020204" pitchFamily="34" charset="0"/>
              <a:buChar char="•"/>
            </a:pPr>
            <a:r>
              <a:rPr kumimoji="1" lang="en-US" sz="1200" dirty="0"/>
              <a:t>Sustainability issues overseen by the Governance and Sustainability Committees</a:t>
            </a:r>
          </a:p>
          <a:p>
            <a:pPr marL="171450" indent="-171450">
              <a:buFont typeface="Arial" panose="020B0604020202020204" pitchFamily="34" charset="0"/>
              <a:buChar char="•"/>
            </a:pPr>
            <a:r>
              <a:rPr kumimoji="1" lang="en-US" sz="1200" dirty="0"/>
              <a:t>Four executive team members oversee climate related issues and work with the Sustainability Committee</a:t>
            </a:r>
          </a:p>
          <a:p>
            <a:pPr marL="171450" indent="-171450">
              <a:buFont typeface="Arial" panose="020B0604020202020204" pitchFamily="34" charset="0"/>
              <a:buChar char="•"/>
            </a:pPr>
            <a:r>
              <a:rPr kumimoji="1" lang="en-US" sz="1200" dirty="0"/>
              <a:t>Provides monetary incentives to key managers responsible for implementing sustainability policies</a:t>
            </a:r>
          </a:p>
          <a:p>
            <a:endParaRPr kumimoji="1" lang="en-US" sz="1200" dirty="0"/>
          </a:p>
          <a:p>
            <a:r>
              <a:rPr kumimoji="1" lang="en-US" altLang="zh-CN" sz="1400" b="1" dirty="0"/>
              <a:t>Supply Chain Management</a:t>
            </a:r>
          </a:p>
          <a:p>
            <a:pPr marL="171450" indent="-171450">
              <a:buFont typeface="Arial" panose="020B0604020202020204" pitchFamily="34" charset="0"/>
              <a:buChar char="•"/>
            </a:pPr>
            <a:r>
              <a:rPr kumimoji="1" lang="en-US" altLang="zh-CN" sz="1200" dirty="0"/>
              <a:t>Requires suppliers to follow the company’s Business Partner Code of Conduct and relevant anti-corruption and human trafficking policies </a:t>
            </a:r>
          </a:p>
          <a:p>
            <a:pPr marL="171450" indent="-171450">
              <a:buFont typeface="Arial" panose="020B0604020202020204" pitchFamily="34" charset="0"/>
              <a:buChar char="•"/>
            </a:pPr>
            <a:r>
              <a:rPr kumimoji="1" lang="en-US" altLang="zh-CN" sz="1200" dirty="0"/>
              <a:t>Works with </a:t>
            </a:r>
            <a:r>
              <a:rPr kumimoji="1" lang="en-US" sz="1200" dirty="0"/>
              <a:t>businesses majority-owned and operated by women, minorities, veterans, members of the LGBTQ community, and people with disabilities through the Supplier Diversity Program</a:t>
            </a:r>
            <a:endParaRPr kumimoji="1" lang="en-US" altLang="zh-CN" sz="1200" dirty="0"/>
          </a:p>
        </p:txBody>
      </p:sp>
      <p:sp>
        <p:nvSpPr>
          <p:cNvPr id="15" name="文本框 28">
            <a:extLst>
              <a:ext uri="{FF2B5EF4-FFF2-40B4-BE49-F238E27FC236}">
                <a16:creationId xmlns:a16="http://schemas.microsoft.com/office/drawing/2014/main" id="{ADB73E3C-3BF5-F8B3-89FD-467347B427E4}"/>
              </a:ext>
            </a:extLst>
          </p:cNvPr>
          <p:cNvSpPr txBox="1"/>
          <p:nvPr/>
        </p:nvSpPr>
        <p:spPr>
          <a:xfrm>
            <a:off x="3247517" y="1667378"/>
            <a:ext cx="2545496" cy="4585871"/>
          </a:xfrm>
          <a:prstGeom prst="rect">
            <a:avLst/>
          </a:prstGeom>
          <a:noFill/>
        </p:spPr>
        <p:txBody>
          <a:bodyPr wrap="square" rtlCol="0">
            <a:spAutoFit/>
          </a:bodyPr>
          <a:lstStyle/>
          <a:p>
            <a:r>
              <a:rPr kumimoji="1" lang="en-US" altLang="zh-CN" sz="1400" b="1" dirty="0"/>
              <a:t>Equality</a:t>
            </a:r>
          </a:p>
          <a:p>
            <a:pPr marL="171450" indent="-171450">
              <a:buFont typeface="Arial" panose="020B0604020202020204" pitchFamily="34" charset="0"/>
              <a:buChar char="•"/>
            </a:pPr>
            <a:r>
              <a:rPr lang="en-US" sz="1200" dirty="0"/>
              <a:t>Committed to supporting gender equality through policy development, representation, and transparency; part of Bloomberg Gender Equality Index 2021</a:t>
            </a:r>
          </a:p>
          <a:p>
            <a:pPr marL="171450" indent="-171450">
              <a:buFont typeface="Arial" panose="020B0604020202020204" pitchFamily="34" charset="0"/>
              <a:buChar char="•"/>
            </a:pPr>
            <a:r>
              <a:rPr lang="en-US" altLang="zh-CN" sz="1200" dirty="0"/>
              <a:t>Named in the Working Mother 100 Best Companies 2020 for being a Mother Friendly Employer</a:t>
            </a:r>
          </a:p>
          <a:p>
            <a:pPr marL="171450" indent="-171450">
              <a:buFont typeface="Arial" panose="020B0604020202020204" pitchFamily="34" charset="0"/>
              <a:buChar char="•"/>
            </a:pPr>
            <a:r>
              <a:rPr lang="en-US" altLang="zh-CN" sz="1200" dirty="0"/>
              <a:t>Recognized as one of 100 best companies to work for by Fortune</a:t>
            </a:r>
          </a:p>
          <a:p>
            <a:pPr marL="171450" indent="-171450">
              <a:buFont typeface="Arial" panose="020B0604020202020204" pitchFamily="34" charset="0"/>
              <a:buChar char="•"/>
            </a:pPr>
            <a:r>
              <a:rPr lang="en-US" altLang="zh-CN" sz="1200" dirty="0"/>
              <a:t>Received 100% on Corporate Equality Index that assesses workplace LGBT equality</a:t>
            </a:r>
          </a:p>
          <a:p>
            <a:endParaRPr lang="en-US" altLang="zh-CN" sz="1200" dirty="0"/>
          </a:p>
          <a:p>
            <a:r>
              <a:rPr kumimoji="1" lang="en-US" altLang="zh-CN" sz="1400" b="1" dirty="0"/>
              <a:t>Community</a:t>
            </a:r>
          </a:p>
          <a:p>
            <a:pPr marL="171450" indent="-171450">
              <a:buFont typeface="Arial" panose="020B0604020202020204" pitchFamily="34" charset="0"/>
              <a:buChar char="•"/>
            </a:pPr>
            <a:r>
              <a:rPr lang="en-US" altLang="zh-CN" sz="1200" dirty="0"/>
              <a:t>Matches employee donations up to $10,000 per year</a:t>
            </a:r>
          </a:p>
          <a:p>
            <a:pPr marL="171450" indent="-171450">
              <a:buFont typeface="Arial" panose="020B0604020202020204" pitchFamily="34" charset="0"/>
              <a:buChar char="•"/>
            </a:pPr>
            <a:r>
              <a:rPr lang="en-US" altLang="zh-CN" sz="1200" dirty="0"/>
              <a:t>Awarded $4M to 200 non-profits in 2019</a:t>
            </a:r>
          </a:p>
          <a:p>
            <a:pPr marL="171450" indent="-171450">
              <a:buFont typeface="Arial" panose="020B0604020202020204" pitchFamily="34" charset="0"/>
              <a:buChar char="•"/>
            </a:pPr>
            <a:r>
              <a:rPr lang="en-US" altLang="zh-CN" sz="1200" dirty="0"/>
              <a:t>Offers multiple initiatives, scholarship, and fellowships to support underrepresented groups in STEM fields</a:t>
            </a:r>
          </a:p>
        </p:txBody>
      </p:sp>
      <p:sp>
        <p:nvSpPr>
          <p:cNvPr id="16" name="文本框 3">
            <a:extLst>
              <a:ext uri="{FF2B5EF4-FFF2-40B4-BE49-F238E27FC236}">
                <a16:creationId xmlns:a16="http://schemas.microsoft.com/office/drawing/2014/main" id="{5293EA43-97CE-D0B3-3746-991200CAFDCB}"/>
              </a:ext>
            </a:extLst>
          </p:cNvPr>
          <p:cNvSpPr txBox="1"/>
          <p:nvPr/>
        </p:nvSpPr>
        <p:spPr>
          <a:xfrm>
            <a:off x="3802566" y="6099717"/>
            <a:ext cx="184731" cy="369332"/>
          </a:xfrm>
          <a:prstGeom prst="rect">
            <a:avLst/>
          </a:prstGeom>
          <a:noFill/>
        </p:spPr>
        <p:txBody>
          <a:bodyPr wrap="none" rtlCol="0">
            <a:spAutoFit/>
          </a:bodyPr>
          <a:lstStyle/>
          <a:p>
            <a:endParaRPr kumimoji="1" lang="zh-CN" altLang="en-US"/>
          </a:p>
        </p:txBody>
      </p:sp>
    </p:spTree>
    <p:extLst>
      <p:ext uri="{BB962C8B-B14F-4D97-AF65-F5344CB8AC3E}">
        <p14:creationId xmlns:p14="http://schemas.microsoft.com/office/powerpoint/2010/main" val="173669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927E25-3CC0-5159-C91B-BECB309D353A}"/>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0104A8FE-913F-9959-8660-F89AB44E0BEC}"/>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904F4F8D-21B2-FC0B-998D-54979828EA46}"/>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132DFC53-302A-3D1E-4C13-9C4ADEDBDD3B}"/>
              </a:ext>
            </a:extLst>
          </p:cNvPr>
          <p:cNvSpPr>
            <a:spLocks noGrp="1"/>
          </p:cNvSpPr>
          <p:nvPr>
            <p:ph type="body" sz="quarter" idx="15"/>
          </p:nvPr>
        </p:nvSpPr>
        <p:spPr/>
        <p:txBody>
          <a:bodyPr/>
          <a:lstStyle/>
          <a:p>
            <a:endParaRPr lang="en-US"/>
          </a:p>
        </p:txBody>
      </p:sp>
      <p:graphicFrame>
        <p:nvGraphicFramePr>
          <p:cNvPr id="6" name="Table 5">
            <a:extLst>
              <a:ext uri="{FF2B5EF4-FFF2-40B4-BE49-F238E27FC236}">
                <a16:creationId xmlns:a16="http://schemas.microsoft.com/office/drawing/2014/main" id="{0820FFC8-5727-8766-8360-54E5ED8D75C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0643002"/>
              </p:ext>
            </p:extLst>
          </p:nvPr>
        </p:nvGraphicFramePr>
        <p:xfrm>
          <a:off x="529006" y="1071754"/>
          <a:ext cx="8046720" cy="2926080"/>
        </p:xfrm>
        <a:graphic>
          <a:graphicData uri="http://schemas.openxmlformats.org/drawingml/2006/table">
            <a:tbl>
              <a:tblPr firstRow="1" bandRow="1">
                <a:tableStyleId>{21E4AEA4-8DFA-4A89-87EB-49C32662AFE0}</a:tableStyleId>
              </a:tblPr>
              <a:tblGrid>
                <a:gridCol w="8046720">
                  <a:extLst>
                    <a:ext uri="{9D8B030D-6E8A-4147-A177-3AD203B41FA5}">
                      <a16:colId xmlns:a16="http://schemas.microsoft.com/office/drawing/2014/main" val="1399054845"/>
                    </a:ext>
                  </a:extLst>
                </a:gridCol>
              </a:tblGrid>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	</a:t>
                      </a:r>
                      <a:r>
                        <a:rPr lang="en-US" sz="1600" b="1" kern="1200" cap="small" baseline="0" dirty="0">
                          <a:solidFill>
                            <a:schemeClr val="tx2">
                              <a:lumMod val="50000"/>
                            </a:schemeClr>
                          </a:solidFill>
                          <a:latin typeface="+mn-lt"/>
                          <a:ea typeface="+mn-ea"/>
                          <a:cs typeface="+mn-cs"/>
                        </a:rPr>
                        <a:t>Executive Summary</a:t>
                      </a:r>
                    </a:p>
                  </a:txBody>
                  <a:tcPr anchor="ctr">
                    <a:noFill/>
                  </a:tcPr>
                </a:tc>
                <a:extLst>
                  <a:ext uri="{0D108BD9-81ED-4DB2-BD59-A6C34878D82A}">
                    <a16:rowId xmlns:a16="http://schemas.microsoft.com/office/drawing/2014/main" val="2280700353"/>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II.	Industry Overview</a:t>
                      </a:r>
                    </a:p>
                  </a:txBody>
                  <a:tcPr anchor="ctr">
                    <a:noFill/>
                  </a:tcPr>
                </a:tc>
                <a:extLst>
                  <a:ext uri="{0D108BD9-81ED-4DB2-BD59-A6C34878D82A}">
                    <a16:rowId xmlns:a16="http://schemas.microsoft.com/office/drawing/2014/main" val="1047921284"/>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III.	Investment Rational</a:t>
                      </a:r>
                      <a:endParaRPr lang="en-US" sz="1600" b="1" kern="1200" cap="small" baseline="0" dirty="0">
                        <a:solidFill>
                          <a:schemeClr val="tx2">
                            <a:lumMod val="50000"/>
                          </a:schemeClr>
                        </a:solidFill>
                        <a:latin typeface="+mn-lt"/>
                        <a:ea typeface="+mn-ea"/>
                        <a:cs typeface="+mn-cs"/>
                      </a:endParaRPr>
                    </a:p>
                  </a:txBody>
                  <a:tcPr anchor="ctr">
                    <a:noFill/>
                  </a:tcPr>
                </a:tc>
                <a:extLst>
                  <a:ext uri="{0D108BD9-81ED-4DB2-BD59-A6C34878D82A}">
                    <a16:rowId xmlns:a16="http://schemas.microsoft.com/office/drawing/2014/main" val="4028861106"/>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IV.	Perspectives on Valuation</a:t>
                      </a:r>
                      <a:endParaRPr lang="en-US" sz="1600" b="1" kern="1200" cap="small" baseline="0" dirty="0">
                        <a:solidFill>
                          <a:schemeClr val="tx2">
                            <a:lumMod val="50000"/>
                          </a:schemeClr>
                        </a:solidFill>
                        <a:latin typeface="+mn-lt"/>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3045091017"/>
                  </a:ext>
                </a:extLst>
              </a:tr>
            </a:tbl>
          </a:graphicData>
        </a:graphic>
      </p:graphicFrame>
    </p:spTree>
    <p:extLst>
      <p:ext uri="{BB962C8B-B14F-4D97-AF65-F5344CB8AC3E}">
        <p14:creationId xmlns:p14="http://schemas.microsoft.com/office/powerpoint/2010/main" val="329280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81694D-08C1-4804-BE45-A42D3801C3B8}"/>
              </a:ext>
            </a:extLst>
          </p:cNvPr>
          <p:cNvSpPr>
            <a:spLocks noGrp="1"/>
          </p:cNvSpPr>
          <p:nvPr>
            <p:ph type="title"/>
          </p:nvPr>
        </p:nvSpPr>
        <p:spPr/>
        <p:txBody>
          <a:bodyPr/>
          <a:lstStyle/>
          <a:p>
            <a:r>
              <a:rPr lang="en-ZA" sz="1600" b="1" i="0" dirty="0">
                <a:solidFill>
                  <a:srgbClr val="002060"/>
                </a:solidFill>
                <a:effectLst/>
              </a:rPr>
              <a:t>COMPARABLE COMPANY ANALYS</a:t>
            </a:r>
            <a:br>
              <a:rPr lang="en-US" sz="1600" b="1" i="0" dirty="0">
                <a:solidFill>
                  <a:srgbClr val="002060"/>
                </a:solidFill>
                <a:effectLst/>
              </a:rPr>
            </a:br>
            <a:endParaRPr lang="en-ZA" dirty="0"/>
          </a:p>
        </p:txBody>
      </p:sp>
      <p:graphicFrame>
        <p:nvGraphicFramePr>
          <p:cNvPr id="10" name="Chart 9">
            <a:extLst>
              <a:ext uri="{FF2B5EF4-FFF2-40B4-BE49-F238E27FC236}">
                <a16:creationId xmlns:a16="http://schemas.microsoft.com/office/drawing/2014/main" id="{FB7FB399-1DCD-4807-AEB1-D5165976CA38}"/>
              </a:ext>
            </a:extLst>
          </p:cNvPr>
          <p:cNvGraphicFramePr>
            <a:graphicFrameLocks/>
          </p:cNvGraphicFramePr>
          <p:nvPr/>
        </p:nvGraphicFramePr>
        <p:xfrm>
          <a:off x="47922" y="712739"/>
          <a:ext cx="4527469" cy="27162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2A2FD4F-EDB6-482E-8A7C-C0F45B08116F}"/>
              </a:ext>
            </a:extLst>
          </p:cNvPr>
          <p:cNvGraphicFramePr>
            <a:graphicFrameLocks/>
          </p:cNvGraphicFramePr>
          <p:nvPr/>
        </p:nvGraphicFramePr>
        <p:xfrm>
          <a:off x="4581018" y="733560"/>
          <a:ext cx="4538478" cy="2688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136DAC8-CAB2-4A38-A81D-307735399341}"/>
              </a:ext>
            </a:extLst>
          </p:cNvPr>
          <p:cNvGraphicFramePr>
            <a:graphicFrameLocks/>
          </p:cNvGraphicFramePr>
          <p:nvPr/>
        </p:nvGraphicFramePr>
        <p:xfrm>
          <a:off x="4569617" y="3415934"/>
          <a:ext cx="4561279" cy="2693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CC2C7FDB-D11F-4288-A56A-EB1CD55DF8C1}"/>
              </a:ext>
            </a:extLst>
          </p:cNvPr>
          <p:cNvGraphicFramePr>
            <a:graphicFrameLocks/>
          </p:cNvGraphicFramePr>
          <p:nvPr/>
        </p:nvGraphicFramePr>
        <p:xfrm>
          <a:off x="24504" y="3415934"/>
          <a:ext cx="4543137" cy="26923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656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C9E50D98-61D4-4F36-A847-F2D4F1DDDC27}"/>
              </a:ext>
            </a:extLst>
          </p:cNvPr>
          <p:cNvSpPr>
            <a:spLocks noGrp="1"/>
          </p:cNvSpPr>
          <p:nvPr>
            <p:ph type="title"/>
          </p:nvPr>
        </p:nvSpPr>
        <p:spPr/>
        <p:txBody>
          <a:bodyPr/>
          <a:lstStyle/>
          <a:p>
            <a:r>
              <a:rPr lang="en-US" dirty="0"/>
              <a:t>Discounted Cash Flow</a:t>
            </a:r>
          </a:p>
        </p:txBody>
      </p:sp>
      <p:sp>
        <p:nvSpPr>
          <p:cNvPr id="3" name="TextBox 2">
            <a:extLst>
              <a:ext uri="{FF2B5EF4-FFF2-40B4-BE49-F238E27FC236}">
                <a16:creationId xmlns:a16="http://schemas.microsoft.com/office/drawing/2014/main" id="{8A3CEA75-D6D9-0948-8F66-371AFAD11143}"/>
              </a:ext>
            </a:extLst>
          </p:cNvPr>
          <p:cNvSpPr txBox="1"/>
          <p:nvPr/>
        </p:nvSpPr>
        <p:spPr>
          <a:xfrm>
            <a:off x="8686800" y="723900"/>
            <a:ext cx="0" cy="0"/>
          </a:xfrm>
          <a:prstGeom prst="rect">
            <a:avLst/>
          </a:prstGeom>
        </p:spPr>
        <p:txBody>
          <a:bodyPr vert="horz" wrap="none" lIns="0" tIns="0" rIns="0" bIns="0" rtlCol="0">
            <a:noAutofit/>
          </a:bodyPr>
          <a:lstStyle/>
          <a:p>
            <a:endParaRPr lang="en-US" sz="1000" dirty="0" err="1"/>
          </a:p>
        </p:txBody>
      </p:sp>
      <p:sp>
        <p:nvSpPr>
          <p:cNvPr id="4" name="TextBox 3">
            <a:extLst>
              <a:ext uri="{FF2B5EF4-FFF2-40B4-BE49-F238E27FC236}">
                <a16:creationId xmlns:a16="http://schemas.microsoft.com/office/drawing/2014/main" id="{E4D3186B-3428-2F43-A4B0-076530B1885F}"/>
              </a:ext>
            </a:extLst>
          </p:cNvPr>
          <p:cNvSpPr txBox="1"/>
          <p:nvPr/>
        </p:nvSpPr>
        <p:spPr>
          <a:xfrm>
            <a:off x="2768600" y="254000"/>
            <a:ext cx="0" cy="0"/>
          </a:xfrm>
          <a:prstGeom prst="rect">
            <a:avLst/>
          </a:prstGeom>
        </p:spPr>
        <p:txBody>
          <a:bodyPr vert="horz" wrap="none" lIns="0" tIns="0" rIns="0" bIns="0" rtlCol="0">
            <a:noAutofit/>
          </a:bodyPr>
          <a:lstStyle/>
          <a:p>
            <a:endParaRPr lang="en-US" sz="1000" dirty="0" err="1"/>
          </a:p>
        </p:txBody>
      </p:sp>
      <p:pic>
        <p:nvPicPr>
          <p:cNvPr id="22" name="Picture 21" descr="Table&#10;&#10;Description automatically generated">
            <a:extLst>
              <a:ext uri="{FF2B5EF4-FFF2-40B4-BE49-F238E27FC236}">
                <a16:creationId xmlns:a16="http://schemas.microsoft.com/office/drawing/2014/main" id="{4B1C5707-FE2D-1A41-949B-77D420601B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8" y="1235541"/>
            <a:ext cx="2531694" cy="2563945"/>
          </a:xfrm>
          <a:prstGeom prst="rect">
            <a:avLst/>
          </a:prstGeom>
        </p:spPr>
      </p:pic>
      <p:pic>
        <p:nvPicPr>
          <p:cNvPr id="28" name="Picture 27" descr="Diagram, table&#10;&#10;Description automatically generated">
            <a:extLst>
              <a:ext uri="{FF2B5EF4-FFF2-40B4-BE49-F238E27FC236}">
                <a16:creationId xmlns:a16="http://schemas.microsoft.com/office/drawing/2014/main" id="{94A1B623-260F-FC44-AAAF-D81BA885C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98" y="3875569"/>
            <a:ext cx="1642694" cy="1681993"/>
          </a:xfrm>
          <a:prstGeom prst="rect">
            <a:avLst/>
          </a:prstGeom>
        </p:spPr>
      </p:pic>
      <p:pic>
        <p:nvPicPr>
          <p:cNvPr id="30" name="Picture 29" descr="Graphical user interface, application, table, Excel&#10;&#10;Description automatically generated">
            <a:extLst>
              <a:ext uri="{FF2B5EF4-FFF2-40B4-BE49-F238E27FC236}">
                <a16:creationId xmlns:a16="http://schemas.microsoft.com/office/drawing/2014/main" id="{BBB1EB28-1D8D-6446-98F4-3264A638B7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9" t="25778" r="34634" b="50000"/>
          <a:stretch/>
        </p:blipFill>
        <p:spPr>
          <a:xfrm>
            <a:off x="3060701" y="1235539"/>
            <a:ext cx="5701832" cy="1944265"/>
          </a:xfrm>
          <a:prstGeom prst="rect">
            <a:avLst/>
          </a:prstGeom>
        </p:spPr>
      </p:pic>
      <p:pic>
        <p:nvPicPr>
          <p:cNvPr id="32" name="Picture 31" descr="Graphical user interface, application, table, Excel&#10;&#10;Description automatically generated">
            <a:extLst>
              <a:ext uri="{FF2B5EF4-FFF2-40B4-BE49-F238E27FC236}">
                <a16:creationId xmlns:a16="http://schemas.microsoft.com/office/drawing/2014/main" id="{00CAB368-0458-CC47-90CE-57B0E593C0D5}"/>
              </a:ext>
            </a:extLst>
          </p:cNvPr>
          <p:cNvPicPr>
            <a:picLocks noChangeAspect="1"/>
          </p:cNvPicPr>
          <p:nvPr/>
        </p:nvPicPr>
        <p:blipFill rotWithShape="1">
          <a:blip r:embed="rId5">
            <a:extLst>
              <a:ext uri="{28A0092B-C50C-407E-A947-70E740481C1C}">
                <a14:useLocalDpi xmlns:a14="http://schemas.microsoft.com/office/drawing/2010/main" val="0"/>
              </a:ext>
            </a:extLst>
          </a:blip>
          <a:srcRect l="2639" t="28025" r="53751" b="47509"/>
          <a:stretch/>
        </p:blipFill>
        <p:spPr>
          <a:xfrm>
            <a:off x="3060699" y="3279977"/>
            <a:ext cx="6004763" cy="2277585"/>
          </a:xfrm>
          <a:prstGeom prst="rect">
            <a:avLst/>
          </a:prstGeom>
        </p:spPr>
      </p:pic>
      <p:sp>
        <p:nvSpPr>
          <p:cNvPr id="33" name="TextBox 32">
            <a:extLst>
              <a:ext uri="{FF2B5EF4-FFF2-40B4-BE49-F238E27FC236}">
                <a16:creationId xmlns:a16="http://schemas.microsoft.com/office/drawing/2014/main" id="{1C70ADEA-7E57-8142-96B7-C6B797717FE2}"/>
              </a:ext>
            </a:extLst>
          </p:cNvPr>
          <p:cNvSpPr txBox="1"/>
          <p:nvPr/>
        </p:nvSpPr>
        <p:spPr>
          <a:xfrm>
            <a:off x="427645" y="1047750"/>
            <a:ext cx="2159000" cy="263059"/>
          </a:xfrm>
          <a:prstGeom prst="rect">
            <a:avLst/>
          </a:prstGeom>
        </p:spPr>
        <p:txBody>
          <a:bodyPr vert="horz" wrap="square" lIns="0" tIns="0" rIns="0" bIns="0" rtlCol="0">
            <a:noAutofit/>
          </a:bodyPr>
          <a:lstStyle/>
          <a:p>
            <a:pPr algn="ctr"/>
            <a:r>
              <a:rPr lang="en-US" sz="1000" u="sng" dirty="0">
                <a:latin typeface="Bell MT" panose="02020503060305020303" pitchFamily="18" charset="77"/>
              </a:rPr>
              <a:t>Assumptions</a:t>
            </a:r>
          </a:p>
        </p:txBody>
      </p:sp>
      <p:sp>
        <p:nvSpPr>
          <p:cNvPr id="34" name="TextBox 33">
            <a:extLst>
              <a:ext uri="{FF2B5EF4-FFF2-40B4-BE49-F238E27FC236}">
                <a16:creationId xmlns:a16="http://schemas.microsoft.com/office/drawing/2014/main" id="{A1D87AF5-8A11-FC46-8CCC-584ADDB4A6AA}"/>
              </a:ext>
            </a:extLst>
          </p:cNvPr>
          <p:cNvSpPr txBox="1"/>
          <p:nvPr/>
        </p:nvSpPr>
        <p:spPr>
          <a:xfrm>
            <a:off x="4176274" y="1047750"/>
            <a:ext cx="3606800" cy="165100"/>
          </a:xfrm>
          <a:prstGeom prst="rect">
            <a:avLst/>
          </a:prstGeom>
        </p:spPr>
        <p:txBody>
          <a:bodyPr vert="horz" wrap="square" lIns="0" tIns="0" rIns="0" bIns="0" rtlCol="0">
            <a:noAutofit/>
          </a:bodyPr>
          <a:lstStyle/>
          <a:p>
            <a:pPr algn="ctr"/>
            <a:r>
              <a:rPr lang="en-US" sz="1000" u="sng" dirty="0">
                <a:latin typeface="Bell MT" panose="02020503060305020303" pitchFamily="18" charset="77"/>
              </a:rPr>
              <a:t>Calculations</a:t>
            </a:r>
          </a:p>
        </p:txBody>
      </p:sp>
    </p:spTree>
    <p:extLst>
      <p:ext uri="{BB962C8B-B14F-4D97-AF65-F5344CB8AC3E}">
        <p14:creationId xmlns:p14="http://schemas.microsoft.com/office/powerpoint/2010/main" val="46472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table, Excel&#10;&#10;Description automatically generated">
            <a:extLst>
              <a:ext uri="{FF2B5EF4-FFF2-40B4-BE49-F238E27FC236}">
                <a16:creationId xmlns:a16="http://schemas.microsoft.com/office/drawing/2014/main" id="{3FB5B144-F34D-A949-A444-D1741EBE4F16}"/>
              </a:ext>
            </a:extLst>
          </p:cNvPr>
          <p:cNvPicPr>
            <a:picLocks noChangeAspect="1"/>
          </p:cNvPicPr>
          <p:nvPr/>
        </p:nvPicPr>
        <p:blipFill rotWithShape="1">
          <a:blip r:embed="rId2">
            <a:extLst>
              <a:ext uri="{28A0092B-C50C-407E-A947-70E740481C1C}">
                <a14:useLocalDpi xmlns:a14="http://schemas.microsoft.com/office/drawing/2010/main" val="0"/>
              </a:ext>
            </a:extLst>
          </a:blip>
          <a:srcRect l="27500" t="25778" r="22778" b="21556"/>
          <a:stretch/>
        </p:blipFill>
        <p:spPr>
          <a:xfrm>
            <a:off x="1547934" y="1589937"/>
            <a:ext cx="6048132" cy="4003931"/>
          </a:xfrm>
          <a:prstGeom prst="rect">
            <a:avLst/>
          </a:prstGeom>
        </p:spPr>
      </p:pic>
      <p:sp>
        <p:nvSpPr>
          <p:cNvPr id="7" name="TextBox 6">
            <a:extLst>
              <a:ext uri="{FF2B5EF4-FFF2-40B4-BE49-F238E27FC236}">
                <a16:creationId xmlns:a16="http://schemas.microsoft.com/office/drawing/2014/main" id="{51567D42-CBE2-D047-8103-4DCF5DDCFB2E}"/>
              </a:ext>
            </a:extLst>
          </p:cNvPr>
          <p:cNvSpPr txBox="1"/>
          <p:nvPr/>
        </p:nvSpPr>
        <p:spPr>
          <a:xfrm>
            <a:off x="2197100" y="1111732"/>
            <a:ext cx="4749800" cy="304800"/>
          </a:xfrm>
          <a:prstGeom prst="rect">
            <a:avLst/>
          </a:prstGeom>
        </p:spPr>
        <p:txBody>
          <a:bodyPr vert="horz" wrap="square" lIns="0" tIns="0" rIns="0" bIns="0" rtlCol="0">
            <a:noAutofit/>
          </a:bodyPr>
          <a:lstStyle/>
          <a:p>
            <a:pPr algn="ctr"/>
            <a:r>
              <a:rPr lang="en-US" sz="1600" u="sng" dirty="0">
                <a:latin typeface="Bell MT" panose="02020503060305020303" pitchFamily="18" charset="77"/>
              </a:rPr>
              <a:t>Sensitivity Analysis</a:t>
            </a:r>
          </a:p>
        </p:txBody>
      </p:sp>
      <p:sp>
        <p:nvSpPr>
          <p:cNvPr id="8" name="TextBox 7">
            <a:extLst>
              <a:ext uri="{FF2B5EF4-FFF2-40B4-BE49-F238E27FC236}">
                <a16:creationId xmlns:a16="http://schemas.microsoft.com/office/drawing/2014/main" id="{EF041D51-7A4C-D147-8277-717871863B5E}"/>
              </a:ext>
            </a:extLst>
          </p:cNvPr>
          <p:cNvSpPr txBox="1"/>
          <p:nvPr/>
        </p:nvSpPr>
        <p:spPr>
          <a:xfrm>
            <a:off x="2006600" y="1041400"/>
            <a:ext cx="0" cy="0"/>
          </a:xfrm>
          <a:prstGeom prst="rect">
            <a:avLst/>
          </a:prstGeom>
        </p:spPr>
        <p:txBody>
          <a:bodyPr vert="horz" wrap="none" lIns="0" tIns="0" rIns="0" bIns="0" rtlCol="0">
            <a:noAutofit/>
          </a:bodyPr>
          <a:lstStyle/>
          <a:p>
            <a:endParaRPr lang="en-US" sz="1000" dirty="0" err="1"/>
          </a:p>
        </p:txBody>
      </p:sp>
      <p:sp>
        <p:nvSpPr>
          <p:cNvPr id="9" name="Title 40">
            <a:extLst>
              <a:ext uri="{FF2B5EF4-FFF2-40B4-BE49-F238E27FC236}">
                <a16:creationId xmlns:a16="http://schemas.microsoft.com/office/drawing/2014/main" id="{49BBC4E4-E864-3841-8636-ECD487041790}"/>
              </a:ext>
            </a:extLst>
          </p:cNvPr>
          <p:cNvSpPr>
            <a:spLocks noGrp="1"/>
          </p:cNvSpPr>
          <p:nvPr>
            <p:ph type="title"/>
          </p:nvPr>
        </p:nvSpPr>
        <p:spPr>
          <a:xfrm>
            <a:off x="529006" y="404667"/>
            <a:ext cx="8084526" cy="246221"/>
          </a:xfrm>
        </p:spPr>
        <p:txBody>
          <a:bodyPr/>
          <a:lstStyle/>
          <a:p>
            <a:r>
              <a:rPr lang="en-US" dirty="0"/>
              <a:t>Discounted Cash Flow</a:t>
            </a:r>
          </a:p>
        </p:txBody>
      </p:sp>
    </p:spTree>
    <p:extLst>
      <p:ext uri="{BB962C8B-B14F-4D97-AF65-F5344CB8AC3E}">
        <p14:creationId xmlns:p14="http://schemas.microsoft.com/office/powerpoint/2010/main" val="119190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41C1D-2445-1E0B-2149-85DC03E5C9D4}"/>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673D2E84-12F9-F010-84C5-8831E2513FC4}"/>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570BCD5E-497C-41B2-4972-0C984DC9DB3A}"/>
              </a:ext>
            </a:extLst>
          </p:cNvPr>
          <p:cNvSpPr>
            <a:spLocks noGrp="1"/>
          </p:cNvSpPr>
          <p:nvPr>
            <p:ph type="title"/>
          </p:nvPr>
        </p:nvSpPr>
        <p:spPr/>
        <p:txBody>
          <a:bodyPr/>
          <a:lstStyle/>
          <a:p>
            <a:endParaRPr lang="en-US" dirty="0"/>
          </a:p>
        </p:txBody>
      </p:sp>
      <p:graphicFrame>
        <p:nvGraphicFramePr>
          <p:cNvPr id="8" name="Table 7">
            <a:extLst>
              <a:ext uri="{FF2B5EF4-FFF2-40B4-BE49-F238E27FC236}">
                <a16:creationId xmlns:a16="http://schemas.microsoft.com/office/drawing/2014/main" id="{87526621-27CB-A387-6617-AEB04E7C0A1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1031307"/>
              </p:ext>
            </p:extLst>
          </p:nvPr>
        </p:nvGraphicFramePr>
        <p:xfrm>
          <a:off x="529006" y="1071754"/>
          <a:ext cx="8046720" cy="2926080"/>
        </p:xfrm>
        <a:graphic>
          <a:graphicData uri="http://schemas.openxmlformats.org/drawingml/2006/table">
            <a:tbl>
              <a:tblPr firstRow="1" bandRow="1">
                <a:tableStyleId>{21E4AEA4-8DFA-4A89-87EB-49C32662AFE0}</a:tableStyleId>
              </a:tblPr>
              <a:tblGrid>
                <a:gridCol w="8046720">
                  <a:extLst>
                    <a:ext uri="{9D8B030D-6E8A-4147-A177-3AD203B41FA5}">
                      <a16:colId xmlns:a16="http://schemas.microsoft.com/office/drawing/2014/main" val="1399054845"/>
                    </a:ext>
                  </a:extLst>
                </a:gridCol>
              </a:tblGrid>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	</a:t>
                      </a:r>
                      <a:r>
                        <a:rPr lang="en-US" sz="1600" b="1" kern="1200" cap="small" baseline="0" dirty="0">
                          <a:solidFill>
                            <a:schemeClr val="tx2">
                              <a:lumMod val="50000"/>
                            </a:schemeClr>
                          </a:solidFill>
                          <a:latin typeface="+mn-lt"/>
                          <a:ea typeface="+mn-ea"/>
                          <a:cs typeface="+mn-cs"/>
                        </a:rPr>
                        <a:t>Executive Summary</a:t>
                      </a:r>
                    </a:p>
                  </a:txBody>
                  <a:tcPr anchor="ctr">
                    <a:solidFill>
                      <a:schemeClr val="accent1">
                        <a:lumMod val="20000"/>
                        <a:lumOff val="80000"/>
                      </a:schemeClr>
                    </a:solidFill>
                  </a:tcPr>
                </a:tc>
                <a:extLst>
                  <a:ext uri="{0D108BD9-81ED-4DB2-BD59-A6C34878D82A}">
                    <a16:rowId xmlns:a16="http://schemas.microsoft.com/office/drawing/2014/main" val="2280700353"/>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lumMod val="50000"/>
                            </a:schemeClr>
                          </a:solidFill>
                          <a:effectLst/>
                          <a:uLnTx/>
                          <a:uFillTx/>
                          <a:latin typeface="+mn-lt"/>
                          <a:ea typeface="+mn-ea"/>
                          <a:cs typeface="+mn-cs"/>
                        </a:rPr>
                        <a:t>II.	</a:t>
                      </a:r>
                      <a:r>
                        <a:rPr lang="en-US" sz="1600" b="1" kern="1200" cap="small" baseline="0" noProof="0" dirty="0">
                          <a:solidFill>
                            <a:schemeClr val="tx2">
                              <a:lumMod val="50000"/>
                            </a:schemeClr>
                          </a:solidFill>
                          <a:latin typeface="+mn-lt"/>
                          <a:ea typeface="+mn-ea"/>
                          <a:cs typeface="+mn-cs"/>
                        </a:rPr>
                        <a:t>Industry Overview</a:t>
                      </a:r>
                    </a:p>
                  </a:txBody>
                  <a:tcPr anchor="ctr">
                    <a:noFill/>
                  </a:tcPr>
                </a:tc>
                <a:extLst>
                  <a:ext uri="{0D108BD9-81ED-4DB2-BD59-A6C34878D82A}">
                    <a16:rowId xmlns:a16="http://schemas.microsoft.com/office/drawing/2014/main" val="1047921284"/>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III.	Investment Rational</a:t>
                      </a:r>
                      <a:endParaRPr lang="en-US" sz="1600" b="1" kern="1200" cap="small" baseline="0" dirty="0">
                        <a:solidFill>
                          <a:schemeClr val="tx2">
                            <a:lumMod val="50000"/>
                          </a:schemeClr>
                        </a:solidFill>
                        <a:latin typeface="+mn-lt"/>
                        <a:ea typeface="+mn-ea"/>
                        <a:cs typeface="+mn-cs"/>
                      </a:endParaRPr>
                    </a:p>
                  </a:txBody>
                  <a:tcPr anchor="ctr">
                    <a:noFill/>
                  </a:tcPr>
                </a:tc>
                <a:extLst>
                  <a:ext uri="{0D108BD9-81ED-4DB2-BD59-A6C34878D82A}">
                    <a16:rowId xmlns:a16="http://schemas.microsoft.com/office/drawing/2014/main" val="4028861106"/>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IV.	Perspectives on Valuation</a:t>
                      </a:r>
                      <a:endParaRPr lang="en-US" sz="1600" b="1" kern="1200" cap="small" baseline="0" dirty="0">
                        <a:solidFill>
                          <a:schemeClr val="tx2">
                            <a:lumMod val="50000"/>
                          </a:schemeClr>
                        </a:solidFill>
                        <a:latin typeface="+mn-lt"/>
                        <a:ea typeface="+mn-ea"/>
                        <a:cs typeface="+mn-cs"/>
                      </a:endParaRPr>
                    </a:p>
                  </a:txBody>
                  <a:tcPr anchor="ctr">
                    <a:noFill/>
                  </a:tcPr>
                </a:tc>
                <a:extLst>
                  <a:ext uri="{0D108BD9-81ED-4DB2-BD59-A6C34878D82A}">
                    <a16:rowId xmlns:a16="http://schemas.microsoft.com/office/drawing/2014/main" val="3045091017"/>
                  </a:ext>
                </a:extLst>
              </a:tr>
            </a:tbl>
          </a:graphicData>
        </a:graphic>
      </p:graphicFrame>
    </p:spTree>
    <p:extLst>
      <p:ext uri="{BB962C8B-B14F-4D97-AF65-F5344CB8AC3E}">
        <p14:creationId xmlns:p14="http://schemas.microsoft.com/office/powerpoint/2010/main" val="188216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A3C6056-DBE7-DB47-A07A-150A5FD543FE}"/>
              </a:ext>
            </a:extLst>
          </p:cNvPr>
          <p:cNvSpPr/>
          <p:nvPr/>
        </p:nvSpPr>
        <p:spPr>
          <a:xfrm>
            <a:off x="389216" y="5644147"/>
            <a:ext cx="4025166" cy="614495"/>
          </a:xfrm>
          <a:prstGeom prst="rect">
            <a:avLst/>
          </a:prstGeom>
          <a:solidFill>
            <a:srgbClr val="82B3DC"/>
          </a:solidFill>
          <a:ln>
            <a:solidFill>
              <a:srgbClr val="82B3DC"/>
            </a:solidFill>
          </a:ln>
          <a:effectLst>
            <a:outerShdw blurRad="50800" dist="50800" dir="5400000" algn="ctr" rotWithShape="0">
              <a:srgbClr val="6C6C6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9594" lvl="1">
              <a:lnSpc>
                <a:spcPct val="105000"/>
              </a:lnSpc>
              <a:defRPr/>
            </a:pPr>
            <a:endParaRPr lang="en-US" sz="675" dirty="0">
              <a:solidFill>
                <a:schemeClr val="bg1"/>
              </a:solidFill>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72F20B9B-439A-EA4D-975D-4F8ADD2B6780}"/>
              </a:ext>
            </a:extLst>
          </p:cNvPr>
          <p:cNvSpPr/>
          <p:nvPr/>
        </p:nvSpPr>
        <p:spPr>
          <a:xfrm>
            <a:off x="389216" y="4742254"/>
            <a:ext cx="4025166" cy="614495"/>
          </a:xfrm>
          <a:prstGeom prst="rect">
            <a:avLst/>
          </a:prstGeom>
          <a:solidFill>
            <a:srgbClr val="82B3DC"/>
          </a:solidFill>
          <a:ln>
            <a:solidFill>
              <a:srgbClr val="82B3DC"/>
            </a:solidFill>
          </a:ln>
          <a:effectLst>
            <a:outerShdw blurRad="50800" dist="50800" dir="5400000" algn="ctr" rotWithShape="0">
              <a:srgbClr val="6C6C6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9594" lvl="1">
              <a:lnSpc>
                <a:spcPct val="105000"/>
              </a:lnSpc>
              <a:defRPr/>
            </a:pPr>
            <a:endParaRPr lang="en-US" sz="675"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1800CD6-CC13-E74D-9BB8-B42BFF747C64}"/>
              </a:ext>
            </a:extLst>
          </p:cNvPr>
          <p:cNvSpPr txBox="1"/>
          <p:nvPr/>
        </p:nvSpPr>
        <p:spPr>
          <a:xfrm>
            <a:off x="422980" y="892631"/>
            <a:ext cx="4149020" cy="191591"/>
          </a:xfrm>
          <a:prstGeom prst="rect">
            <a:avLst/>
          </a:prstGeom>
        </p:spPr>
        <p:txBody>
          <a:bodyPr vert="horz" wrap="square" lIns="0" tIns="0" rIns="0" bIns="6858" rtlCol="0" anchor="ctr">
            <a:spAutoFit/>
          </a:bodyPr>
          <a:lstStyle/>
          <a:p>
            <a:r>
              <a:rPr lang="en-US" sz="1200" b="1" dirty="0">
                <a:solidFill>
                  <a:srgbClr val="0C2652"/>
                </a:solidFill>
                <a:latin typeface="Bell MT" panose="02020503060305020303" pitchFamily="18" charset="0"/>
              </a:rPr>
              <a:t>Overview</a:t>
            </a:r>
          </a:p>
        </p:txBody>
      </p:sp>
      <p:sp>
        <p:nvSpPr>
          <p:cNvPr id="9" name="Title 7">
            <a:extLst>
              <a:ext uri="{FF2B5EF4-FFF2-40B4-BE49-F238E27FC236}">
                <a16:creationId xmlns:a16="http://schemas.microsoft.com/office/drawing/2014/main" id="{1A561355-45A5-3947-8A59-359E1408D647}"/>
              </a:ext>
            </a:extLst>
          </p:cNvPr>
          <p:cNvSpPr txBox="1">
            <a:spLocks/>
          </p:cNvSpPr>
          <p:nvPr/>
        </p:nvSpPr>
        <p:spPr>
          <a:xfrm>
            <a:off x="354751" y="601812"/>
            <a:ext cx="8439535" cy="17406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cap="all" spc="75" dirty="0">
                <a:solidFill>
                  <a:srgbClr val="0C2652"/>
                </a:solidFill>
                <a:latin typeface="Bell MT" panose="02020503060305020303" pitchFamily="18" charset="0"/>
                <a:cs typeface="Calibri"/>
              </a:rPr>
              <a:t>ADOBE </a:t>
            </a:r>
            <a:r>
              <a:rPr lang="en-US" sz="1600" b="1" cap="all" spc="75" dirty="0">
                <a:solidFill>
                  <a:srgbClr val="002060"/>
                </a:solidFill>
                <a:latin typeface="Bell MT" panose="02020503060305020303" pitchFamily="18" charset="0"/>
                <a:cs typeface="Calibri"/>
              </a:rPr>
              <a:t>Overview</a:t>
            </a:r>
            <a:endParaRPr lang="en-US" sz="1600" b="1" dirty="0">
              <a:solidFill>
                <a:srgbClr val="002060"/>
              </a:solidFill>
              <a:latin typeface="Bell MT" panose="02020503060305020303" pitchFamily="18" charset="0"/>
              <a:cs typeface="Calibri" panose="020F0502020204030204" pitchFamily="34" charset="0"/>
            </a:endParaRPr>
          </a:p>
        </p:txBody>
      </p:sp>
      <p:sp>
        <p:nvSpPr>
          <p:cNvPr id="10" name="Text Placeholder 8">
            <a:extLst>
              <a:ext uri="{FF2B5EF4-FFF2-40B4-BE49-F238E27FC236}">
                <a16:creationId xmlns:a16="http://schemas.microsoft.com/office/drawing/2014/main" id="{D60DC909-ECD6-804A-86E4-BC27523C44C4}"/>
              </a:ext>
            </a:extLst>
          </p:cNvPr>
          <p:cNvSpPr txBox="1">
            <a:spLocks/>
          </p:cNvSpPr>
          <p:nvPr/>
        </p:nvSpPr>
        <p:spPr>
          <a:xfrm>
            <a:off x="349714" y="704716"/>
            <a:ext cx="8155200" cy="17983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750"/>
              </a:spcBef>
            </a:pPr>
            <a:r>
              <a:rPr lang="en-US" dirty="0">
                <a:solidFill>
                  <a:srgbClr val="6C6C6B"/>
                </a:solidFill>
                <a:latin typeface="Bell MT" panose="02020503060305020303" pitchFamily="18" charset="0"/>
              </a:rPr>
              <a:t>Executive</a:t>
            </a:r>
            <a:r>
              <a:rPr lang="en-US" sz="900" dirty="0">
                <a:solidFill>
                  <a:srgbClr val="6C6C6B"/>
                </a:solidFill>
                <a:latin typeface="Bell MT" panose="02020503060305020303" pitchFamily="18" charset="0"/>
              </a:rPr>
              <a:t> </a:t>
            </a:r>
            <a:r>
              <a:rPr lang="en-US" dirty="0">
                <a:solidFill>
                  <a:srgbClr val="6C6C6B"/>
                </a:solidFill>
                <a:latin typeface="Bell MT" panose="02020503060305020303" pitchFamily="18" charset="0"/>
              </a:rPr>
              <a:t>Summary</a:t>
            </a:r>
          </a:p>
        </p:txBody>
      </p:sp>
      <p:cxnSp>
        <p:nvCxnSpPr>
          <p:cNvPr id="11" name="Straight Arrow Connector 10">
            <a:extLst>
              <a:ext uri="{FF2B5EF4-FFF2-40B4-BE49-F238E27FC236}">
                <a16:creationId xmlns:a16="http://schemas.microsoft.com/office/drawing/2014/main" id="{ACDEF772-6AA8-F843-9478-5F0424F5F888}"/>
              </a:ext>
            </a:extLst>
          </p:cNvPr>
          <p:cNvCxnSpPr>
            <a:cxnSpLocks/>
          </p:cNvCxnSpPr>
          <p:nvPr/>
        </p:nvCxnSpPr>
        <p:spPr>
          <a:xfrm>
            <a:off x="422980" y="1073813"/>
            <a:ext cx="4025166" cy="0"/>
          </a:xfrm>
          <a:prstGeom prst="straightConnector1">
            <a:avLst/>
          </a:prstGeom>
          <a:ln w="12700">
            <a:solidFill>
              <a:srgbClr val="0C265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F3FD47-60D4-0640-8375-15724F0E31EC}"/>
              </a:ext>
            </a:extLst>
          </p:cNvPr>
          <p:cNvSpPr txBox="1"/>
          <p:nvPr/>
        </p:nvSpPr>
        <p:spPr>
          <a:xfrm>
            <a:off x="389216" y="1138883"/>
            <a:ext cx="4089798" cy="2154436"/>
          </a:xfrm>
          <a:prstGeom prst="rect">
            <a:avLst/>
          </a:prstGeom>
          <a:noFill/>
        </p:spPr>
        <p:txBody>
          <a:bodyPr wrap="square" rtlCol="0">
            <a:spAutoFit/>
          </a:bodyPr>
          <a:lstStyle/>
          <a:p>
            <a:pPr>
              <a:spcAft>
                <a:spcPts val="300"/>
              </a:spcAft>
              <a:defRPr/>
            </a:pPr>
            <a:r>
              <a:rPr lang="en-US" sz="1150" b="1" dirty="0">
                <a:solidFill>
                  <a:srgbClr val="6C6C6B"/>
                </a:solidFill>
              </a:rPr>
              <a:t>Headquarters: </a:t>
            </a:r>
            <a:r>
              <a:rPr lang="en-US" sz="1150" dirty="0">
                <a:solidFill>
                  <a:srgbClr val="6C6C6B"/>
                </a:solidFill>
              </a:rPr>
              <a:t>San Jose, CA</a:t>
            </a:r>
          </a:p>
          <a:p>
            <a:pPr>
              <a:spcAft>
                <a:spcPts val="300"/>
              </a:spcAft>
              <a:defRPr/>
            </a:pPr>
            <a:r>
              <a:rPr lang="en-US" sz="1150" b="1" dirty="0">
                <a:solidFill>
                  <a:srgbClr val="6C6C6B"/>
                </a:solidFill>
              </a:rPr>
              <a:t>Founded:	</a:t>
            </a:r>
            <a:r>
              <a:rPr lang="en-US" sz="1150" dirty="0">
                <a:solidFill>
                  <a:srgbClr val="6C6C6B"/>
                </a:solidFill>
              </a:rPr>
              <a:t>1982</a:t>
            </a:r>
          </a:p>
          <a:p>
            <a:pPr>
              <a:spcAft>
                <a:spcPts val="300"/>
              </a:spcAft>
              <a:defRPr/>
            </a:pPr>
            <a:r>
              <a:rPr lang="en-US" sz="1150" b="1" dirty="0">
                <a:solidFill>
                  <a:srgbClr val="6C6C6B"/>
                </a:solidFill>
              </a:rPr>
              <a:t>Employees:	</a:t>
            </a:r>
            <a:r>
              <a:rPr lang="en-US" sz="1150" dirty="0">
                <a:solidFill>
                  <a:srgbClr val="6C6C6B"/>
                </a:solidFill>
              </a:rPr>
              <a:t>22,516</a:t>
            </a:r>
          </a:p>
          <a:p>
            <a:pPr marL="923925" indent="-923925">
              <a:spcAft>
                <a:spcPts val="300"/>
              </a:spcAft>
              <a:defRPr/>
            </a:pPr>
            <a:r>
              <a:rPr lang="en-US" sz="1150" b="1" dirty="0">
                <a:solidFill>
                  <a:srgbClr val="6C6C6B"/>
                </a:solidFill>
              </a:rPr>
              <a:t>Description: 	</a:t>
            </a:r>
            <a:r>
              <a:rPr lang="en-US" sz="1150" dirty="0">
                <a:solidFill>
                  <a:schemeClr val="bg2">
                    <a:lumMod val="50000"/>
                  </a:schemeClr>
                </a:solidFill>
              </a:rPr>
              <a:t>Adobe Inc. is a global computer software company that has offices all  over North America, South America, Asia, Europe, Africa, and Australia. Adobe specializes in a large variety of software inquiries ranging from graphics, photography, illustration, animation, video, motion pictures and print. It also holds a large amount of space in the digital marketing software industry. </a:t>
            </a:r>
          </a:p>
        </p:txBody>
      </p:sp>
      <p:grpSp>
        <p:nvGrpSpPr>
          <p:cNvPr id="12" name="Group 11">
            <a:extLst>
              <a:ext uri="{FF2B5EF4-FFF2-40B4-BE49-F238E27FC236}">
                <a16:creationId xmlns:a16="http://schemas.microsoft.com/office/drawing/2014/main" id="{D25C2B1B-2343-5F27-F966-B94FE9CA6D31}"/>
              </a:ext>
            </a:extLst>
          </p:cNvPr>
          <p:cNvGrpSpPr/>
          <p:nvPr/>
        </p:nvGrpSpPr>
        <p:grpSpPr>
          <a:xfrm>
            <a:off x="4695854" y="877260"/>
            <a:ext cx="4149020" cy="196553"/>
            <a:chOff x="4695854" y="874970"/>
            <a:chExt cx="4149020" cy="196553"/>
          </a:xfrm>
        </p:grpSpPr>
        <p:sp>
          <p:nvSpPr>
            <p:cNvPr id="15" name="TextBox 14">
              <a:extLst>
                <a:ext uri="{FF2B5EF4-FFF2-40B4-BE49-F238E27FC236}">
                  <a16:creationId xmlns:a16="http://schemas.microsoft.com/office/drawing/2014/main" id="{6B14BB0C-8B70-9C4A-934E-2530A3A41804}"/>
                </a:ext>
              </a:extLst>
            </p:cNvPr>
            <p:cNvSpPr txBox="1"/>
            <p:nvPr/>
          </p:nvSpPr>
          <p:spPr>
            <a:xfrm>
              <a:off x="4695855" y="874970"/>
              <a:ext cx="4098430" cy="191591"/>
            </a:xfrm>
            <a:prstGeom prst="rect">
              <a:avLst/>
            </a:prstGeom>
          </p:spPr>
          <p:txBody>
            <a:bodyPr vert="horz" wrap="square" lIns="0" tIns="0" rIns="0" bIns="6858" rtlCol="0" anchor="ctr">
              <a:spAutoFit/>
            </a:bodyPr>
            <a:lstStyle/>
            <a:p>
              <a:r>
                <a:rPr lang="en-US" sz="1200" b="1" dirty="0">
                  <a:solidFill>
                    <a:srgbClr val="0C2652"/>
                  </a:solidFill>
                  <a:latin typeface="Bell MT" panose="02020503060305020303" pitchFamily="18" charset="0"/>
                </a:rPr>
                <a:t>Popular Adobe Apps</a:t>
              </a:r>
            </a:p>
          </p:txBody>
        </p:sp>
        <p:cxnSp>
          <p:nvCxnSpPr>
            <p:cNvPr id="17" name="Straight Arrow Connector 16">
              <a:extLst>
                <a:ext uri="{FF2B5EF4-FFF2-40B4-BE49-F238E27FC236}">
                  <a16:creationId xmlns:a16="http://schemas.microsoft.com/office/drawing/2014/main" id="{D1B8122B-9F93-EC4F-BF1B-868BAEF2E4B0}"/>
                </a:ext>
              </a:extLst>
            </p:cNvPr>
            <p:cNvCxnSpPr>
              <a:cxnSpLocks/>
            </p:cNvCxnSpPr>
            <p:nvPr/>
          </p:nvCxnSpPr>
          <p:spPr>
            <a:xfrm flipV="1">
              <a:off x="4695854" y="1071522"/>
              <a:ext cx="4149020" cy="1"/>
            </a:xfrm>
            <a:prstGeom prst="straightConnector1">
              <a:avLst/>
            </a:prstGeom>
            <a:ln w="12700">
              <a:solidFill>
                <a:srgbClr val="0C265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7B691C5B-63E3-BE47-BCF0-09A39C1CDBC9}"/>
              </a:ext>
            </a:extLst>
          </p:cNvPr>
          <p:cNvSpPr/>
          <p:nvPr/>
        </p:nvSpPr>
        <p:spPr>
          <a:xfrm>
            <a:off x="389216" y="3821423"/>
            <a:ext cx="3991401" cy="614495"/>
          </a:xfrm>
          <a:prstGeom prst="rect">
            <a:avLst/>
          </a:prstGeom>
          <a:solidFill>
            <a:srgbClr val="82B3DC"/>
          </a:solidFill>
          <a:ln>
            <a:solidFill>
              <a:srgbClr val="82B3DC"/>
            </a:solidFill>
          </a:ln>
          <a:effectLst>
            <a:outerShdw blurRad="50800" dist="50800" dir="5400000" algn="ctr" rotWithShape="0">
              <a:srgbClr val="6C6C6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9594" lvl="1">
              <a:lnSpc>
                <a:spcPct val="105000"/>
              </a:lnSpc>
              <a:defRPr/>
            </a:pPr>
            <a:endParaRPr lang="en-US" sz="675" dirty="0">
              <a:solidFill>
                <a:schemeClr val="bg1"/>
              </a:solidFill>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0B5258FC-A80E-F54E-88DE-32935E9968DF}"/>
              </a:ext>
            </a:extLst>
          </p:cNvPr>
          <p:cNvSpPr/>
          <p:nvPr/>
        </p:nvSpPr>
        <p:spPr>
          <a:xfrm>
            <a:off x="187967" y="3916272"/>
            <a:ext cx="4228169" cy="424796"/>
          </a:xfrm>
          <a:prstGeom prst="rect">
            <a:avLst/>
          </a:prstGeom>
        </p:spPr>
        <p:txBody>
          <a:bodyPr wrap="square">
            <a:spAutoFit/>
          </a:bodyPr>
          <a:lstStyle/>
          <a:p>
            <a:pPr marL="345281" indent="-128588" algn="just">
              <a:lnSpc>
                <a:spcPct val="105000"/>
              </a:lnSpc>
              <a:buFont typeface="Calibri" panose="020F0502020204030204" pitchFamily="34" charset="0"/>
              <a:buChar char="»"/>
              <a:defRPr/>
            </a:pPr>
            <a:r>
              <a:rPr lang="en-US" sz="1050" kern="0" dirty="0">
                <a:solidFill>
                  <a:schemeClr val="bg1"/>
                </a:solidFill>
                <a:latin typeface="+mj-lt"/>
              </a:rPr>
              <a:t>Achieved record revenue of $4.26 billion in the first fiscal quarter of 2022 , which represents 9% percent year-over-year growth</a:t>
            </a:r>
          </a:p>
        </p:txBody>
      </p:sp>
      <p:sp>
        <p:nvSpPr>
          <p:cNvPr id="36" name="Rectangle 35">
            <a:extLst>
              <a:ext uri="{FF2B5EF4-FFF2-40B4-BE49-F238E27FC236}">
                <a16:creationId xmlns:a16="http://schemas.microsoft.com/office/drawing/2014/main" id="{1911B05A-D50B-7948-8F14-3D68979151B6}"/>
              </a:ext>
            </a:extLst>
          </p:cNvPr>
          <p:cNvSpPr/>
          <p:nvPr/>
        </p:nvSpPr>
        <p:spPr>
          <a:xfrm>
            <a:off x="176688" y="5738996"/>
            <a:ext cx="4247896" cy="424796"/>
          </a:xfrm>
          <a:prstGeom prst="rect">
            <a:avLst/>
          </a:prstGeom>
        </p:spPr>
        <p:txBody>
          <a:bodyPr wrap="square">
            <a:spAutoFit/>
          </a:bodyPr>
          <a:lstStyle/>
          <a:p>
            <a:pPr marL="345281" indent="-128588" algn="just">
              <a:lnSpc>
                <a:spcPct val="105000"/>
              </a:lnSpc>
              <a:buFont typeface="Calibri" panose="020F0502020204030204" pitchFamily="34" charset="0"/>
              <a:buChar char="»"/>
              <a:defRPr/>
            </a:pPr>
            <a:r>
              <a:rPr lang="en-US" sz="1050" kern="0" dirty="0">
                <a:solidFill>
                  <a:schemeClr val="bg1"/>
                </a:solidFill>
                <a:latin typeface="+mj-lt"/>
              </a:rPr>
              <a:t>Digital Media Annualized Recurring Revenue increased $418 million quarter over quarter to $12.57 billion exiting the quarter</a:t>
            </a:r>
          </a:p>
        </p:txBody>
      </p:sp>
      <p:sp>
        <p:nvSpPr>
          <p:cNvPr id="42" name="Rectangle 41">
            <a:extLst>
              <a:ext uri="{FF2B5EF4-FFF2-40B4-BE49-F238E27FC236}">
                <a16:creationId xmlns:a16="http://schemas.microsoft.com/office/drawing/2014/main" id="{B5D9E2C1-488E-DE44-8EB0-131BBD85E10D}"/>
              </a:ext>
            </a:extLst>
          </p:cNvPr>
          <p:cNvSpPr/>
          <p:nvPr/>
        </p:nvSpPr>
        <p:spPr>
          <a:xfrm>
            <a:off x="187967" y="4831999"/>
            <a:ext cx="4228169" cy="424796"/>
          </a:xfrm>
          <a:prstGeom prst="rect">
            <a:avLst/>
          </a:prstGeom>
        </p:spPr>
        <p:txBody>
          <a:bodyPr wrap="square">
            <a:spAutoFit/>
          </a:bodyPr>
          <a:lstStyle/>
          <a:p>
            <a:pPr marL="345281" indent="-128588" algn="just">
              <a:lnSpc>
                <a:spcPct val="105000"/>
              </a:lnSpc>
              <a:buFont typeface="Calibri" panose="020F0502020204030204" pitchFamily="34" charset="0"/>
              <a:buChar char="»"/>
              <a:defRPr/>
            </a:pPr>
            <a:r>
              <a:rPr lang="en-US" sz="1050" kern="0" dirty="0">
                <a:solidFill>
                  <a:prstClr val="white"/>
                </a:solidFill>
                <a:latin typeface="+mj-lt"/>
              </a:rPr>
              <a:t>Creative ARR grew to $10.54 billion and Document Cloud ARR grew to $2.03 billion</a:t>
            </a:r>
            <a:endParaRPr lang="en-US" sz="1050" kern="0" dirty="0">
              <a:solidFill>
                <a:schemeClr val="bg1"/>
              </a:solidFill>
              <a:latin typeface="+mj-lt"/>
            </a:endParaRPr>
          </a:p>
        </p:txBody>
      </p:sp>
      <p:sp>
        <p:nvSpPr>
          <p:cNvPr id="44" name="TextBox 43">
            <a:extLst>
              <a:ext uri="{FF2B5EF4-FFF2-40B4-BE49-F238E27FC236}">
                <a16:creationId xmlns:a16="http://schemas.microsoft.com/office/drawing/2014/main" id="{8254C04F-BDFD-A34E-9ACC-594849E12492}"/>
              </a:ext>
            </a:extLst>
          </p:cNvPr>
          <p:cNvSpPr txBox="1"/>
          <p:nvPr/>
        </p:nvSpPr>
        <p:spPr>
          <a:xfrm>
            <a:off x="4695855" y="3877220"/>
            <a:ext cx="4149020" cy="191591"/>
          </a:xfrm>
          <a:prstGeom prst="rect">
            <a:avLst/>
          </a:prstGeom>
        </p:spPr>
        <p:txBody>
          <a:bodyPr vert="horz" wrap="square" lIns="0" tIns="0" rIns="0" bIns="6858" rtlCol="0" anchor="ctr">
            <a:spAutoFit/>
          </a:bodyPr>
          <a:lstStyle/>
          <a:p>
            <a:r>
              <a:rPr lang="en-US" sz="1200" b="1" dirty="0">
                <a:solidFill>
                  <a:srgbClr val="0C2652"/>
                </a:solidFill>
                <a:latin typeface="Bell MT" panose="02020503060305020303" pitchFamily="18" charset="0"/>
              </a:rPr>
              <a:t>Company Highlights</a:t>
            </a:r>
          </a:p>
        </p:txBody>
      </p:sp>
      <p:cxnSp>
        <p:nvCxnSpPr>
          <p:cNvPr id="45" name="Straight Arrow Connector 44">
            <a:extLst>
              <a:ext uri="{FF2B5EF4-FFF2-40B4-BE49-F238E27FC236}">
                <a16:creationId xmlns:a16="http://schemas.microsoft.com/office/drawing/2014/main" id="{21F8641B-7186-D348-BE39-C311E2E137EE}"/>
              </a:ext>
            </a:extLst>
          </p:cNvPr>
          <p:cNvCxnSpPr>
            <a:cxnSpLocks/>
          </p:cNvCxnSpPr>
          <p:nvPr/>
        </p:nvCxnSpPr>
        <p:spPr>
          <a:xfrm flipV="1">
            <a:off x="4695855" y="4050881"/>
            <a:ext cx="4149020" cy="1"/>
          </a:xfrm>
          <a:prstGeom prst="straightConnector1">
            <a:avLst/>
          </a:prstGeom>
          <a:ln w="12700">
            <a:solidFill>
              <a:srgbClr val="0C265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ABB4C93C-3FB5-834E-862D-0492B9E15709}"/>
              </a:ext>
            </a:extLst>
          </p:cNvPr>
          <p:cNvSpPr/>
          <p:nvPr/>
        </p:nvSpPr>
        <p:spPr>
          <a:xfrm>
            <a:off x="4695854" y="4172307"/>
            <a:ext cx="4149020" cy="614496"/>
          </a:xfrm>
          <a:prstGeom prst="rect">
            <a:avLst/>
          </a:prstGeom>
          <a:solidFill>
            <a:srgbClr val="9D9A9A"/>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B2652"/>
                </a:solidFill>
              </a:rPr>
              <a:t>In March, moved to a new stage of their partnership with Walgreens Boots Alliance to boost engagement and sales</a:t>
            </a:r>
          </a:p>
        </p:txBody>
      </p:sp>
      <p:sp>
        <p:nvSpPr>
          <p:cNvPr id="48" name="Rectangle 47">
            <a:extLst>
              <a:ext uri="{FF2B5EF4-FFF2-40B4-BE49-F238E27FC236}">
                <a16:creationId xmlns:a16="http://schemas.microsoft.com/office/drawing/2014/main" id="{E2442329-9585-8643-A05B-DEF8FF0584D6}"/>
              </a:ext>
            </a:extLst>
          </p:cNvPr>
          <p:cNvSpPr/>
          <p:nvPr/>
        </p:nvSpPr>
        <p:spPr>
          <a:xfrm>
            <a:off x="4695853" y="4908228"/>
            <a:ext cx="4149019" cy="614494"/>
          </a:xfrm>
          <a:prstGeom prst="rect">
            <a:avLst/>
          </a:prstGeom>
          <a:solidFill>
            <a:srgbClr val="9D9A9A"/>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B2652"/>
                </a:solidFill>
              </a:rPr>
              <a:t>Acquired multiple companies over the past year including Fame.io, </a:t>
            </a:r>
            <a:r>
              <a:rPr lang="en-US" sz="1200" dirty="0" err="1">
                <a:solidFill>
                  <a:srgbClr val="0B2652"/>
                </a:solidFill>
              </a:rPr>
              <a:t>ContentCal</a:t>
            </a:r>
            <a:r>
              <a:rPr lang="en-US" sz="1200" dirty="0">
                <a:solidFill>
                  <a:srgbClr val="0B2652"/>
                </a:solidFill>
              </a:rPr>
              <a:t>, and Abstract Notebooks.</a:t>
            </a:r>
          </a:p>
        </p:txBody>
      </p:sp>
      <p:grpSp>
        <p:nvGrpSpPr>
          <p:cNvPr id="8" name="Group 7">
            <a:extLst>
              <a:ext uri="{FF2B5EF4-FFF2-40B4-BE49-F238E27FC236}">
                <a16:creationId xmlns:a16="http://schemas.microsoft.com/office/drawing/2014/main" id="{4B4BCDA6-F7FD-DE98-5A24-6288DD987590}"/>
              </a:ext>
            </a:extLst>
          </p:cNvPr>
          <p:cNvGrpSpPr/>
          <p:nvPr/>
        </p:nvGrpSpPr>
        <p:grpSpPr>
          <a:xfrm>
            <a:off x="389216" y="3475049"/>
            <a:ext cx="4153134" cy="191591"/>
            <a:chOff x="389216" y="3496821"/>
            <a:chExt cx="4153134" cy="191591"/>
          </a:xfrm>
        </p:grpSpPr>
        <p:sp>
          <p:nvSpPr>
            <p:cNvPr id="26" name="TextBox 25">
              <a:extLst>
                <a:ext uri="{FF2B5EF4-FFF2-40B4-BE49-F238E27FC236}">
                  <a16:creationId xmlns:a16="http://schemas.microsoft.com/office/drawing/2014/main" id="{5A8A476A-9C1B-924A-9E58-E56A886F0140}"/>
                </a:ext>
              </a:extLst>
            </p:cNvPr>
            <p:cNvSpPr txBox="1"/>
            <p:nvPr/>
          </p:nvSpPr>
          <p:spPr>
            <a:xfrm>
              <a:off x="422980" y="3496821"/>
              <a:ext cx="4119370" cy="191591"/>
            </a:xfrm>
            <a:prstGeom prst="rect">
              <a:avLst/>
            </a:prstGeom>
          </p:spPr>
          <p:txBody>
            <a:bodyPr vert="horz" wrap="square" lIns="0" tIns="0" rIns="0" bIns="6858" rtlCol="0" anchor="ctr">
              <a:spAutoFit/>
            </a:bodyPr>
            <a:lstStyle/>
            <a:p>
              <a:r>
                <a:rPr lang="en-US" sz="1200" b="1" dirty="0">
                  <a:solidFill>
                    <a:srgbClr val="0C2652"/>
                  </a:solidFill>
                </a:rPr>
                <a:t>Revenue Highlights</a:t>
              </a:r>
            </a:p>
          </p:txBody>
        </p:sp>
        <p:cxnSp>
          <p:nvCxnSpPr>
            <p:cNvPr id="32" name="Straight Arrow Connector 31">
              <a:extLst>
                <a:ext uri="{FF2B5EF4-FFF2-40B4-BE49-F238E27FC236}">
                  <a16:creationId xmlns:a16="http://schemas.microsoft.com/office/drawing/2014/main" id="{85CBC129-BCCB-874A-9DF1-C62A7E8DB16F}"/>
                </a:ext>
              </a:extLst>
            </p:cNvPr>
            <p:cNvCxnSpPr>
              <a:cxnSpLocks/>
            </p:cNvCxnSpPr>
            <p:nvPr/>
          </p:nvCxnSpPr>
          <p:spPr>
            <a:xfrm>
              <a:off x="389216" y="3688412"/>
              <a:ext cx="3991401" cy="0"/>
            </a:xfrm>
            <a:prstGeom prst="straightConnector1">
              <a:avLst/>
            </a:prstGeom>
            <a:ln w="12700">
              <a:solidFill>
                <a:srgbClr val="0C265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404AF66B-0BD3-6546-8FDE-F0DF435CBF73}"/>
              </a:ext>
            </a:extLst>
          </p:cNvPr>
          <p:cNvSpPr txBox="1"/>
          <p:nvPr/>
        </p:nvSpPr>
        <p:spPr>
          <a:xfrm>
            <a:off x="665683" y="6620256"/>
            <a:ext cx="0" cy="0"/>
          </a:xfrm>
          <a:prstGeom prst="rect">
            <a:avLst/>
          </a:prstGeom>
        </p:spPr>
        <p:txBody>
          <a:bodyPr vert="horz" wrap="none" lIns="0" tIns="0" rIns="0" bIns="0" rtlCol="0">
            <a:noAutofit/>
          </a:bodyPr>
          <a:lstStyle/>
          <a:p>
            <a:endParaRPr lang="en-US" sz="1000" dirty="0" err="1"/>
          </a:p>
        </p:txBody>
      </p:sp>
      <p:sp>
        <p:nvSpPr>
          <p:cNvPr id="46" name="TextBox 45">
            <a:extLst>
              <a:ext uri="{FF2B5EF4-FFF2-40B4-BE49-F238E27FC236}">
                <a16:creationId xmlns:a16="http://schemas.microsoft.com/office/drawing/2014/main" id="{A8DA6C61-34CE-2546-BD77-1A532200B51C}"/>
              </a:ext>
            </a:extLst>
          </p:cNvPr>
          <p:cNvSpPr txBox="1"/>
          <p:nvPr/>
        </p:nvSpPr>
        <p:spPr>
          <a:xfrm>
            <a:off x="456989" y="6453333"/>
            <a:ext cx="3665742" cy="190005"/>
          </a:xfrm>
          <a:prstGeom prst="rect">
            <a:avLst/>
          </a:prstGeom>
        </p:spPr>
        <p:txBody>
          <a:bodyPr vert="horz" wrap="square" lIns="0" tIns="0" rIns="0" bIns="0" rtlCol="0">
            <a:noAutofit/>
          </a:bodyPr>
          <a:lstStyle/>
          <a:p>
            <a:r>
              <a:rPr lang="en-US" sz="1000" i="1" dirty="0">
                <a:solidFill>
                  <a:srgbClr val="898989"/>
                </a:solidFill>
              </a:rPr>
              <a:t>Sources: Capital IQ, Yahoo Finance, Company Filings &amp; Websites</a:t>
            </a:r>
          </a:p>
        </p:txBody>
      </p:sp>
      <p:pic>
        <p:nvPicPr>
          <p:cNvPr id="3" name="Picture 2" descr="Logo&#10;&#10;Description automatically generated">
            <a:extLst>
              <a:ext uri="{FF2B5EF4-FFF2-40B4-BE49-F238E27FC236}">
                <a16:creationId xmlns:a16="http://schemas.microsoft.com/office/drawing/2014/main" id="{737A0DA1-6106-2194-D208-F95C67E35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854" y="1138883"/>
            <a:ext cx="1188720" cy="1169106"/>
          </a:xfrm>
          <a:prstGeom prst="rect">
            <a:avLst/>
          </a:prstGeom>
        </p:spPr>
      </p:pic>
      <p:pic>
        <p:nvPicPr>
          <p:cNvPr id="5" name="Picture 4" descr="Logo&#10;&#10;Description automatically generated">
            <a:extLst>
              <a:ext uri="{FF2B5EF4-FFF2-40B4-BE49-F238E27FC236}">
                <a16:creationId xmlns:a16="http://schemas.microsoft.com/office/drawing/2014/main" id="{90F60CB1-EDD3-BBCE-A805-E1BEB9B5E20C}"/>
              </a:ext>
            </a:extLst>
          </p:cNvPr>
          <p:cNvPicPr>
            <a:picLocks noChangeAspect="1"/>
          </p:cNvPicPr>
          <p:nvPr/>
        </p:nvPicPr>
        <p:blipFill rotWithShape="1">
          <a:blip r:embed="rId4">
            <a:extLst>
              <a:ext uri="{28A0092B-C50C-407E-A947-70E740481C1C}">
                <a14:useLocalDpi xmlns:a14="http://schemas.microsoft.com/office/drawing/2010/main" val="0"/>
              </a:ext>
            </a:extLst>
          </a:blip>
          <a:srcRect l="3102" t="4009" r="3390" b="3877"/>
          <a:stretch/>
        </p:blipFill>
        <p:spPr>
          <a:xfrm>
            <a:off x="6171656" y="1138883"/>
            <a:ext cx="1197418" cy="1179576"/>
          </a:xfrm>
          <a:prstGeom prst="rect">
            <a:avLst/>
          </a:prstGeom>
        </p:spPr>
      </p:pic>
      <p:pic>
        <p:nvPicPr>
          <p:cNvPr id="1026" name="Picture 2" descr="Adobe After Effects Visual Effects Computer Icons Adobe Creative Cloud Adobe  Systems, creative cloud, purple, violet png | PNGEgg">
            <a:extLst>
              <a:ext uri="{FF2B5EF4-FFF2-40B4-BE49-F238E27FC236}">
                <a16:creationId xmlns:a16="http://schemas.microsoft.com/office/drawing/2014/main" id="{AE29E205-BF41-8160-4D3A-C614C20CC8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209" t="6772" r="25238" b="6829"/>
          <a:stretch/>
        </p:blipFill>
        <p:spPr bwMode="auto">
          <a:xfrm>
            <a:off x="7656154" y="1138883"/>
            <a:ext cx="1188720" cy="11790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obe InDesign CS6 Logo PNG Transparent &amp; SVG Vector - Freebie Supply">
            <a:extLst>
              <a:ext uri="{FF2B5EF4-FFF2-40B4-BE49-F238E27FC236}">
                <a16:creationId xmlns:a16="http://schemas.microsoft.com/office/drawing/2014/main" id="{D3F266F9-F62D-8306-7176-19A609DEF3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5854" y="2546954"/>
            <a:ext cx="1188720" cy="1157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dobe Lightroom Icon PNG Transparent Background, Free Download #20804 -  FreeIconsPNG">
            <a:extLst>
              <a:ext uri="{FF2B5EF4-FFF2-40B4-BE49-F238E27FC236}">
                <a16:creationId xmlns:a16="http://schemas.microsoft.com/office/drawing/2014/main" id="{62F04602-2970-8423-CD1B-92B24408C1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95" t="3131" r="3016" b="7143"/>
          <a:stretch/>
        </p:blipFill>
        <p:spPr bwMode="auto">
          <a:xfrm>
            <a:off x="7656154" y="2554111"/>
            <a:ext cx="1188720" cy="11507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sign, red, vector graphics&#10;&#10;Description automatically generated">
            <a:extLst>
              <a:ext uri="{FF2B5EF4-FFF2-40B4-BE49-F238E27FC236}">
                <a16:creationId xmlns:a16="http://schemas.microsoft.com/office/drawing/2014/main" id="{611C6560-60D2-17C3-A28F-4C3B17C557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6005" y="2516131"/>
            <a:ext cx="1188720" cy="1188720"/>
          </a:xfrm>
          <a:prstGeom prst="rect">
            <a:avLst/>
          </a:prstGeom>
        </p:spPr>
      </p:pic>
      <p:sp>
        <p:nvSpPr>
          <p:cNvPr id="37" name="Rectangle 36">
            <a:extLst>
              <a:ext uri="{FF2B5EF4-FFF2-40B4-BE49-F238E27FC236}">
                <a16:creationId xmlns:a16="http://schemas.microsoft.com/office/drawing/2014/main" id="{F71D98A3-34E2-F010-55F6-ADC8035C6029}"/>
              </a:ext>
            </a:extLst>
          </p:cNvPr>
          <p:cNvSpPr/>
          <p:nvPr/>
        </p:nvSpPr>
        <p:spPr>
          <a:xfrm>
            <a:off x="4695853" y="5644148"/>
            <a:ext cx="4149019" cy="614494"/>
          </a:xfrm>
          <a:prstGeom prst="rect">
            <a:avLst/>
          </a:prstGeom>
          <a:solidFill>
            <a:srgbClr val="9D9A9A"/>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D2652"/>
                </a:solidFill>
                <a:latin typeface="+mj-lt"/>
              </a:rPr>
              <a:t>In May, </a:t>
            </a:r>
            <a:r>
              <a:rPr lang="en-US" sz="1200" i="0" dirty="0">
                <a:solidFill>
                  <a:srgbClr val="0D2652"/>
                </a:solidFill>
                <a:effectLst/>
                <a:latin typeface="+mj-lt"/>
              </a:rPr>
              <a:t>Adobe and Meta partnered to provide small businesses with essential creative and marketing skills via a new online training program</a:t>
            </a:r>
          </a:p>
        </p:txBody>
      </p:sp>
    </p:spTree>
    <p:extLst>
      <p:ext uri="{BB962C8B-B14F-4D97-AF65-F5344CB8AC3E}">
        <p14:creationId xmlns:p14="http://schemas.microsoft.com/office/powerpoint/2010/main" val="65926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art, bar chart&#10;&#10;Description automatically generated">
            <a:extLst>
              <a:ext uri="{FF2B5EF4-FFF2-40B4-BE49-F238E27FC236}">
                <a16:creationId xmlns:a16="http://schemas.microsoft.com/office/drawing/2014/main" id="{FDEC7ACE-27F6-DA49-BBA9-07B0654D390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849" b="16071"/>
          <a:stretch/>
        </p:blipFill>
        <p:spPr>
          <a:xfrm>
            <a:off x="4845021" y="4528255"/>
            <a:ext cx="3945751" cy="1577505"/>
          </a:xfrm>
          <a:prstGeom prst="rect">
            <a:avLst/>
          </a:prstGeom>
        </p:spPr>
      </p:pic>
      <p:pic>
        <p:nvPicPr>
          <p:cNvPr id="9" name="Picture 8" descr="Chart, bar chart&#10;&#10;Description automatically generated">
            <a:extLst>
              <a:ext uri="{FF2B5EF4-FFF2-40B4-BE49-F238E27FC236}">
                <a16:creationId xmlns:a16="http://schemas.microsoft.com/office/drawing/2014/main" id="{3D0491D3-A76D-2141-AE07-1C8D1DECC0B8}"/>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4939" b="15877"/>
          <a:stretch/>
        </p:blipFill>
        <p:spPr>
          <a:xfrm>
            <a:off x="529006" y="4471165"/>
            <a:ext cx="3999900" cy="1634596"/>
          </a:xfrm>
          <a:prstGeom prst="rect">
            <a:avLst/>
          </a:prstGeom>
        </p:spPr>
      </p:pic>
      <p:sp>
        <p:nvSpPr>
          <p:cNvPr id="4" name="Slide Number Placeholder 3">
            <a:extLst>
              <a:ext uri="{FF2B5EF4-FFF2-40B4-BE49-F238E27FC236}">
                <a16:creationId xmlns:a16="http://schemas.microsoft.com/office/drawing/2014/main" id="{052F0964-E703-CA4D-BAEE-64CEB1A99FE6}"/>
              </a:ext>
            </a:extLst>
          </p:cNvPr>
          <p:cNvSpPr>
            <a:spLocks noGrp="1"/>
          </p:cNvSpPr>
          <p:nvPr>
            <p:ph type="sldNum" sz="quarter" idx="12"/>
          </p:nvPr>
        </p:nvSpPr>
        <p:spPr/>
        <p:txBody>
          <a:bodyPr/>
          <a:lstStyle/>
          <a:p>
            <a:endParaRPr lang="en-US" dirty="0">
              <a:solidFill>
                <a:schemeClr val="bg1"/>
              </a:solidFill>
            </a:endParaRPr>
          </a:p>
          <a:p>
            <a:r>
              <a:rPr lang="en-US" dirty="0">
                <a:solidFill>
                  <a:schemeClr val="bg1"/>
                </a:solidFill>
              </a:rPr>
              <a:t> </a:t>
            </a:r>
          </a:p>
        </p:txBody>
      </p:sp>
      <p:sp>
        <p:nvSpPr>
          <p:cNvPr id="7" name="Freeform: Shape 5">
            <a:extLst>
              <a:ext uri="{FF2B5EF4-FFF2-40B4-BE49-F238E27FC236}">
                <a16:creationId xmlns:a16="http://schemas.microsoft.com/office/drawing/2014/main" id="{0C37606E-99F7-C24D-9CFA-1A01159AE1F7}"/>
              </a:ext>
            </a:extLst>
          </p:cNvPr>
          <p:cNvSpPr/>
          <p:nvPr/>
        </p:nvSpPr>
        <p:spPr>
          <a:xfrm>
            <a:off x="-792480" y="893644"/>
            <a:ext cx="2384352" cy="3258862"/>
          </a:xfrm>
          <a:custGeom>
            <a:avLst/>
            <a:gdLst>
              <a:gd name="connsiteX0" fmla="*/ 1477449 w 3182112"/>
              <a:gd name="connsiteY0" fmla="*/ 586218 h 3886200"/>
              <a:gd name="connsiteX1" fmla="*/ 39588 w 3182112"/>
              <a:gd name="connsiteY1" fmla="*/ 2050582 h 3886200"/>
              <a:gd name="connsiteX2" fmla="*/ 1477449 w 3182112"/>
              <a:gd name="connsiteY2" fmla="*/ 3514946 h 3886200"/>
              <a:gd name="connsiteX3" fmla="*/ 2915310 w 3182112"/>
              <a:gd name="connsiteY3" fmla="*/ 2050582 h 3886200"/>
              <a:gd name="connsiteX4" fmla="*/ 1477449 w 3182112"/>
              <a:gd name="connsiteY4" fmla="*/ 586218 h 3886200"/>
              <a:gd name="connsiteX5" fmla="*/ 1270217 w 3182112"/>
              <a:gd name="connsiteY5" fmla="*/ 0 h 3886200"/>
              <a:gd name="connsiteX6" fmla="*/ 3182112 w 3182112"/>
              <a:gd name="connsiteY6" fmla="*/ 1943100 h 3886200"/>
              <a:gd name="connsiteX7" fmla="*/ 1270217 w 3182112"/>
              <a:gd name="connsiteY7" fmla="*/ 3886200 h 3886200"/>
              <a:gd name="connsiteX8" fmla="*/ 54075 w 3182112"/>
              <a:gd name="connsiteY8" fmla="*/ 3442491 h 3886200"/>
              <a:gd name="connsiteX9" fmla="*/ 0 w 3182112"/>
              <a:gd name="connsiteY9" fmla="*/ 3392543 h 3886200"/>
              <a:gd name="connsiteX10" fmla="*/ 0 w 3182112"/>
              <a:gd name="connsiteY10" fmla="*/ 493657 h 3886200"/>
              <a:gd name="connsiteX11" fmla="*/ 54075 w 3182112"/>
              <a:gd name="connsiteY11" fmla="*/ 443709 h 3886200"/>
              <a:gd name="connsiteX12" fmla="*/ 1270217 w 3182112"/>
              <a:gd name="connsiteY12" fmla="*/ 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3886200">
                <a:moveTo>
                  <a:pt x="1477449" y="586218"/>
                </a:moveTo>
                <a:cubicBezTo>
                  <a:pt x="683340" y="586218"/>
                  <a:pt x="39588" y="1241836"/>
                  <a:pt x="39588" y="2050582"/>
                </a:cubicBezTo>
                <a:cubicBezTo>
                  <a:pt x="39588" y="2859328"/>
                  <a:pt x="683340" y="3514946"/>
                  <a:pt x="1477449" y="3514946"/>
                </a:cubicBezTo>
                <a:cubicBezTo>
                  <a:pt x="2271558" y="3514946"/>
                  <a:pt x="2915310" y="2859328"/>
                  <a:pt x="2915310" y="2050582"/>
                </a:cubicBezTo>
                <a:cubicBezTo>
                  <a:pt x="2915310" y="1241836"/>
                  <a:pt x="2271558" y="586218"/>
                  <a:pt x="1477449" y="586218"/>
                </a:cubicBezTo>
                <a:close/>
                <a:moveTo>
                  <a:pt x="1270217" y="0"/>
                </a:moveTo>
                <a:cubicBezTo>
                  <a:pt x="2326128" y="0"/>
                  <a:pt x="3182112" y="869955"/>
                  <a:pt x="3182112" y="1943100"/>
                </a:cubicBezTo>
                <a:cubicBezTo>
                  <a:pt x="3182112" y="3016245"/>
                  <a:pt x="2326128" y="3886200"/>
                  <a:pt x="1270217" y="3886200"/>
                </a:cubicBezTo>
                <a:cubicBezTo>
                  <a:pt x="808256" y="3886200"/>
                  <a:pt x="384562" y="3719686"/>
                  <a:pt x="54075" y="3442491"/>
                </a:cubicBezTo>
                <a:lnTo>
                  <a:pt x="0" y="3392543"/>
                </a:lnTo>
                <a:lnTo>
                  <a:pt x="0" y="493657"/>
                </a:lnTo>
                <a:lnTo>
                  <a:pt x="54075" y="443709"/>
                </a:lnTo>
                <a:cubicBezTo>
                  <a:pt x="384562" y="166515"/>
                  <a:pt x="808256" y="0"/>
                  <a:pt x="1270217" y="0"/>
                </a:cubicBezTo>
                <a:close/>
              </a:path>
            </a:pathLst>
          </a:cu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3D8B7A1E-6D7D-1B45-A2ED-E25BDCE288E5}"/>
              </a:ext>
            </a:extLst>
          </p:cNvPr>
          <p:cNvSpPr txBox="1">
            <a:spLocks/>
          </p:cNvSpPr>
          <p:nvPr/>
        </p:nvSpPr>
        <p:spPr>
          <a:xfrm>
            <a:off x="529006" y="404667"/>
            <a:ext cx="8084526" cy="246221"/>
          </a:xfrm>
        </p:spPr>
        <p:txBody>
          <a:bodyPr anchor="b"/>
          <a:lstStyle>
            <a:lvl1pPr algn="ctr" defTabSz="914400" rtl="0" eaLnBrk="1" latinLnBrk="0" hangingPunct="1">
              <a:spcBef>
                <a:spcPct val="0"/>
              </a:spcBef>
              <a:buNone/>
              <a:defRPr sz="4500" kern="1200">
                <a:solidFill>
                  <a:srgbClr val="0C2652"/>
                </a:solidFill>
                <a:latin typeface="+mj-lt"/>
                <a:ea typeface="+mj-ea"/>
                <a:cs typeface="+mj-cs"/>
              </a:defRPr>
            </a:lvl1pPr>
          </a:lstStyle>
          <a:p>
            <a:endParaRPr lang="en-US" dirty="0"/>
          </a:p>
        </p:txBody>
      </p:sp>
      <p:sp>
        <p:nvSpPr>
          <p:cNvPr id="11" name="Title 2">
            <a:extLst>
              <a:ext uri="{FF2B5EF4-FFF2-40B4-BE49-F238E27FC236}">
                <a16:creationId xmlns:a16="http://schemas.microsoft.com/office/drawing/2014/main" id="{E3625F37-DC3C-8740-AFF8-9123048627B0}"/>
              </a:ext>
            </a:extLst>
          </p:cNvPr>
          <p:cNvSpPr txBox="1">
            <a:spLocks/>
          </p:cNvSpPr>
          <p:nvPr/>
        </p:nvSpPr>
        <p:spPr>
          <a:xfrm>
            <a:off x="681406" y="557067"/>
            <a:ext cx="8084526" cy="246221"/>
          </a:xfrm>
        </p:spPr>
        <p:txBody>
          <a:bodyPr anchor="b"/>
          <a:lstStyle>
            <a:lvl1pPr algn="ctr" defTabSz="914400" rtl="0" eaLnBrk="1" latinLnBrk="0" hangingPunct="1">
              <a:spcBef>
                <a:spcPct val="0"/>
              </a:spcBef>
              <a:buNone/>
              <a:defRPr sz="4500" kern="1200">
                <a:solidFill>
                  <a:srgbClr val="0C2652"/>
                </a:solidFill>
                <a:latin typeface="+mj-lt"/>
                <a:ea typeface="+mj-ea"/>
                <a:cs typeface="+mj-cs"/>
              </a:defRPr>
            </a:lvl1pPr>
          </a:lstStyle>
          <a:p>
            <a:endParaRPr lang="en-US" dirty="0"/>
          </a:p>
        </p:txBody>
      </p:sp>
      <p:sp>
        <p:nvSpPr>
          <p:cNvPr id="12" name="Title 2">
            <a:extLst>
              <a:ext uri="{FF2B5EF4-FFF2-40B4-BE49-F238E27FC236}">
                <a16:creationId xmlns:a16="http://schemas.microsoft.com/office/drawing/2014/main" id="{C6D2A8B3-A45E-AC42-995D-9CBCAD89B9EC}"/>
              </a:ext>
            </a:extLst>
          </p:cNvPr>
          <p:cNvSpPr txBox="1">
            <a:spLocks/>
          </p:cNvSpPr>
          <p:nvPr/>
        </p:nvSpPr>
        <p:spPr>
          <a:xfrm>
            <a:off x="833806" y="709467"/>
            <a:ext cx="8084526" cy="246221"/>
          </a:xfrm>
        </p:spPr>
        <p:txBody>
          <a:bodyPr anchor="b"/>
          <a:lstStyle>
            <a:lvl1pPr algn="ctr" defTabSz="914400" rtl="0" eaLnBrk="1" latinLnBrk="0" hangingPunct="1">
              <a:spcBef>
                <a:spcPct val="0"/>
              </a:spcBef>
              <a:buNone/>
              <a:defRPr sz="4500" kern="1200">
                <a:solidFill>
                  <a:srgbClr val="0C2652"/>
                </a:solidFill>
                <a:latin typeface="+mj-lt"/>
                <a:ea typeface="+mj-ea"/>
                <a:cs typeface="+mj-cs"/>
              </a:defRPr>
            </a:lvl1pPr>
          </a:lstStyle>
          <a:p>
            <a:endParaRPr lang="en-US" dirty="0"/>
          </a:p>
        </p:txBody>
      </p:sp>
      <p:sp>
        <p:nvSpPr>
          <p:cNvPr id="18" name="Rectangle 17">
            <a:extLst>
              <a:ext uri="{FF2B5EF4-FFF2-40B4-BE49-F238E27FC236}">
                <a16:creationId xmlns:a16="http://schemas.microsoft.com/office/drawing/2014/main" id="{EF7FE840-C9CB-E74F-9DC8-775C980A9AB8}"/>
              </a:ext>
            </a:extLst>
          </p:cNvPr>
          <p:cNvSpPr/>
          <p:nvPr/>
        </p:nvSpPr>
        <p:spPr>
          <a:xfrm>
            <a:off x="1422754" y="1226369"/>
            <a:ext cx="7306744" cy="636774"/>
          </a:xfrm>
          <a:prstGeom prst="rect">
            <a:avLst/>
          </a:prstGeom>
          <a:solidFill>
            <a:srgbClr val="F2F2F2"/>
          </a:solidFill>
          <a:ln w="25400" cap="flat" cmpd="sng" algn="ctr">
            <a:noFill/>
            <a:prstDash val="solid"/>
          </a:ln>
          <a:effectLst/>
        </p:spPr>
        <p:txBody>
          <a:bodyPr rot="0" spcFirstLastPara="0" vertOverflow="overflow" horzOverflow="overflow" vert="horz" wrap="square" lIns="540000" tIns="36000" rIns="108000" bIns="36000" numCol="1" spcCol="0" rtlCol="0" fromWordArt="0" anchor="ctr" anchorCtr="0" forceAA="0" compatLnSpc="1">
            <a:prstTxWarp prst="textNoShape">
              <a:avLst/>
            </a:prstTxWarp>
            <a:noAutofit/>
          </a:bodyPr>
          <a:lstStyle/>
          <a:p>
            <a:pPr lvl="0">
              <a:defRPr/>
            </a:pPr>
            <a:r>
              <a:rPr lang="en-US" sz="1000" b="1" dirty="0">
                <a:solidFill>
                  <a:srgbClr val="0C2652"/>
                </a:solidFill>
              </a:rPr>
              <a:t>Digital Media Revenues</a:t>
            </a:r>
          </a:p>
          <a:p>
            <a:pPr marL="171450" lvl="0" indent="-171450" defTabSz="820199">
              <a:buClr>
                <a:srgbClr val="6C6C6B"/>
              </a:buClr>
              <a:buFont typeface="Wingdings 3" panose="05040102010807070707" pitchFamily="18" charset="2"/>
              <a:buChar char="ê"/>
              <a:defRPr/>
            </a:pPr>
            <a:r>
              <a:rPr lang="en-US" sz="900" dirty="0">
                <a:solidFill>
                  <a:srgbClr val="898989"/>
                </a:solidFill>
                <a:latin typeface="Calibri" panose="020F0502020204030204" pitchFamily="34" charset="0"/>
                <a:cs typeface="Calibri" panose="020F0502020204030204" pitchFamily="34" charset="0"/>
              </a:rPr>
              <a:t>The Digital Media segment offers creative cloud services, which allow members to download and install the latest versions of products, such as Adobe Photoshop, Adobe Illustrator, Adobe Premiere Pro, Adobe Photoshop Light room and Adobe InDesign, as well as utilize other tools, such as Adobe Acrobat</a:t>
            </a:r>
            <a:endParaRPr lang="en-US" sz="900" kern="0" dirty="0">
              <a:solidFill>
                <a:srgbClr val="898989"/>
              </a:solidFill>
              <a:latin typeface="Calibri" panose="020F0502020204030204" pitchFamily="34" charset="0"/>
              <a:cs typeface="Calibri" panose="020F0502020204030204" pitchFamily="34" charset="0"/>
            </a:endParaRPr>
          </a:p>
        </p:txBody>
      </p:sp>
      <p:grpSp>
        <p:nvGrpSpPr>
          <p:cNvPr id="13" name="Gruppieren 128">
            <a:extLst>
              <a:ext uri="{FF2B5EF4-FFF2-40B4-BE49-F238E27FC236}">
                <a16:creationId xmlns:a16="http://schemas.microsoft.com/office/drawing/2014/main" id="{BEF58DB3-6462-3D41-BB2D-A97B790F7DBB}"/>
              </a:ext>
            </a:extLst>
          </p:cNvPr>
          <p:cNvGrpSpPr/>
          <p:nvPr/>
        </p:nvGrpSpPr>
        <p:grpSpPr>
          <a:xfrm>
            <a:off x="1001808" y="1120318"/>
            <a:ext cx="805568" cy="771847"/>
            <a:chOff x="1072497" y="2146322"/>
            <a:chExt cx="784158" cy="784158"/>
          </a:xfrm>
        </p:grpSpPr>
        <p:sp>
          <p:nvSpPr>
            <p:cNvPr id="14" name="Oval 136">
              <a:extLst>
                <a:ext uri="{FF2B5EF4-FFF2-40B4-BE49-F238E27FC236}">
                  <a16:creationId xmlns:a16="http://schemas.microsoft.com/office/drawing/2014/main" id="{A385B0CA-BC1E-4A45-A315-F1B70E91ABF6}"/>
                </a:ext>
              </a:extLst>
            </p:cNvPr>
            <p:cNvSpPr/>
            <p:nvPr/>
          </p:nvSpPr>
          <p:spPr>
            <a:xfrm>
              <a:off x="1072497" y="2146322"/>
              <a:ext cx="784158" cy="784158"/>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solidFill>
                  <a:effectLst/>
                  <a:uLnTx/>
                  <a:uFillTx/>
                  <a:latin typeface="Calibri Light" panose="020F0302020204030204" pitchFamily="34" charset="0"/>
                  <a:ea typeface="+mn-ea"/>
                  <a:cs typeface="+mn-cs"/>
                </a:rPr>
                <a:t>1</a:t>
              </a:r>
            </a:p>
          </p:txBody>
        </p:sp>
        <p:sp>
          <p:nvSpPr>
            <p:cNvPr id="15" name="Tints arc">
              <a:extLst>
                <a:ext uri="{FF2B5EF4-FFF2-40B4-BE49-F238E27FC236}">
                  <a16:creationId xmlns:a16="http://schemas.microsoft.com/office/drawing/2014/main" id="{78234868-9C3E-8E4E-8493-61E42320F06E}"/>
                </a:ext>
              </a:extLst>
            </p:cNvPr>
            <p:cNvSpPr>
              <a:spLocks noChangeAspect="1"/>
            </p:cNvSpPr>
            <p:nvPr/>
          </p:nvSpPr>
          <p:spPr>
            <a:xfrm>
              <a:off x="1131462" y="2205287"/>
              <a:ext cx="666228" cy="666228"/>
            </a:xfrm>
            <a:prstGeom prst="arc">
              <a:avLst>
                <a:gd name="adj1" fmla="val 5568853"/>
                <a:gd name="adj2" fmla="val 11966911"/>
              </a:avLst>
            </a:prstGeom>
            <a:noFill/>
            <a:ln w="19050" cap="rnd"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C2652"/>
                </a:solidFill>
                <a:effectLst/>
                <a:uLnTx/>
                <a:uFillTx/>
                <a:latin typeface="Calibri Light" panose="020F0302020204030204" pitchFamily="34" charset="0"/>
                <a:ea typeface="+mn-ea"/>
                <a:cs typeface="+mn-cs"/>
              </a:endParaRPr>
            </a:p>
          </p:txBody>
        </p:sp>
        <p:sp>
          <p:nvSpPr>
            <p:cNvPr id="16" name="Tints arc">
              <a:extLst>
                <a:ext uri="{FF2B5EF4-FFF2-40B4-BE49-F238E27FC236}">
                  <a16:creationId xmlns:a16="http://schemas.microsoft.com/office/drawing/2014/main" id="{508B59D2-FA7F-0046-9917-1B0234E0F183}"/>
                </a:ext>
              </a:extLst>
            </p:cNvPr>
            <p:cNvSpPr>
              <a:spLocks noChangeAspect="1"/>
            </p:cNvSpPr>
            <p:nvPr/>
          </p:nvSpPr>
          <p:spPr>
            <a:xfrm>
              <a:off x="1131462" y="2205287"/>
              <a:ext cx="666228" cy="666228"/>
            </a:xfrm>
            <a:prstGeom prst="arc">
              <a:avLst>
                <a:gd name="adj1" fmla="val 12311790"/>
                <a:gd name="adj2" fmla="val 20215920"/>
              </a:avLst>
            </a:prstGeom>
            <a:noFill/>
            <a:ln w="19050" cap="rnd"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tx2"/>
                </a:solidFill>
                <a:effectLst/>
                <a:uLnTx/>
                <a:uFillTx/>
                <a:latin typeface="Calibri Light" panose="020F0302020204030204" pitchFamily="34" charset="0"/>
                <a:ea typeface="+mn-ea"/>
                <a:cs typeface="+mn-cs"/>
              </a:endParaRPr>
            </a:p>
          </p:txBody>
        </p:sp>
        <p:sp>
          <p:nvSpPr>
            <p:cNvPr id="17" name="Tints arc">
              <a:extLst>
                <a:ext uri="{FF2B5EF4-FFF2-40B4-BE49-F238E27FC236}">
                  <a16:creationId xmlns:a16="http://schemas.microsoft.com/office/drawing/2014/main" id="{19652705-8E3F-0343-B5F4-65D3E6BA7111}"/>
                </a:ext>
              </a:extLst>
            </p:cNvPr>
            <p:cNvSpPr>
              <a:spLocks noChangeAspect="1"/>
            </p:cNvSpPr>
            <p:nvPr/>
          </p:nvSpPr>
          <p:spPr>
            <a:xfrm>
              <a:off x="1131462" y="2205286"/>
              <a:ext cx="666228" cy="666228"/>
            </a:xfrm>
            <a:prstGeom prst="arc">
              <a:avLst>
                <a:gd name="adj1" fmla="val 20526903"/>
                <a:gd name="adj2" fmla="val 5202373"/>
              </a:avLst>
            </a:prstGeom>
            <a:noFill/>
            <a:ln w="19050" cap="rnd"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C2652"/>
                </a:solidFill>
                <a:effectLst/>
                <a:uLnTx/>
                <a:uFillTx/>
                <a:latin typeface="Calibri Light" panose="020F0302020204030204" pitchFamily="34" charset="0"/>
                <a:ea typeface="+mn-ea"/>
                <a:cs typeface="+mn-cs"/>
              </a:endParaRPr>
            </a:p>
          </p:txBody>
        </p:sp>
      </p:grpSp>
      <p:sp>
        <p:nvSpPr>
          <p:cNvPr id="22" name="Title 2">
            <a:extLst>
              <a:ext uri="{FF2B5EF4-FFF2-40B4-BE49-F238E27FC236}">
                <a16:creationId xmlns:a16="http://schemas.microsoft.com/office/drawing/2014/main" id="{8D96BE21-3136-2844-8911-C2141E00A76F}"/>
              </a:ext>
            </a:extLst>
          </p:cNvPr>
          <p:cNvSpPr txBox="1">
            <a:spLocks/>
          </p:cNvSpPr>
          <p:nvPr/>
        </p:nvSpPr>
        <p:spPr>
          <a:xfrm>
            <a:off x="529006" y="930543"/>
            <a:ext cx="8084526" cy="246221"/>
          </a:xfrm>
        </p:spPr>
        <p:txBody>
          <a:bodyPr anchor="b"/>
          <a:lstStyle>
            <a:lvl1pPr algn="ctr" defTabSz="914400" rtl="0" eaLnBrk="1" latinLnBrk="0" hangingPunct="1">
              <a:spcBef>
                <a:spcPct val="0"/>
              </a:spcBef>
              <a:buNone/>
              <a:defRPr sz="4500" kern="1200">
                <a:solidFill>
                  <a:srgbClr val="0C2652"/>
                </a:solidFill>
                <a:latin typeface="+mj-lt"/>
                <a:ea typeface="+mj-ea"/>
                <a:cs typeface="+mj-cs"/>
              </a:defRPr>
            </a:lvl1pPr>
          </a:lstStyle>
          <a:p>
            <a:endParaRPr lang="en-US" sz="1600" dirty="0"/>
          </a:p>
        </p:txBody>
      </p:sp>
      <p:sp>
        <p:nvSpPr>
          <p:cNvPr id="36" name="Rectangle 35">
            <a:extLst>
              <a:ext uri="{FF2B5EF4-FFF2-40B4-BE49-F238E27FC236}">
                <a16:creationId xmlns:a16="http://schemas.microsoft.com/office/drawing/2014/main" id="{97F34366-E6E1-F244-9F0B-F393DAEEA104}"/>
              </a:ext>
            </a:extLst>
          </p:cNvPr>
          <p:cNvSpPr/>
          <p:nvPr/>
        </p:nvSpPr>
        <p:spPr>
          <a:xfrm>
            <a:off x="1713208" y="2179767"/>
            <a:ext cx="7081077" cy="636774"/>
          </a:xfrm>
          <a:prstGeom prst="rect">
            <a:avLst/>
          </a:prstGeom>
          <a:solidFill>
            <a:srgbClr val="F2F2F2"/>
          </a:solidFill>
          <a:ln w="25400" cap="flat" cmpd="sng" algn="ctr">
            <a:noFill/>
            <a:prstDash val="solid"/>
          </a:ln>
          <a:effectLst/>
        </p:spPr>
        <p:txBody>
          <a:bodyPr rot="0" spcFirstLastPara="0" vertOverflow="overflow" horzOverflow="overflow" vert="horz" wrap="square" lIns="540000" tIns="36000" rIns="108000" bIns="36000" numCol="1" spcCol="0" rtlCol="0" fromWordArt="0" anchor="ctr" anchorCtr="0" forceAA="0" compatLnSpc="1">
            <a:prstTxWarp prst="textNoShape">
              <a:avLst/>
            </a:prstTxWarp>
            <a:noAutofit/>
          </a:bodyPr>
          <a:lstStyle/>
          <a:p>
            <a:pPr lvl="0">
              <a:defRPr/>
            </a:pPr>
            <a:r>
              <a:rPr lang="en-US" sz="1000" b="1" dirty="0">
                <a:solidFill>
                  <a:srgbClr val="0C2652"/>
                </a:solidFill>
              </a:rPr>
              <a:t>Digital Experience Revenues</a:t>
            </a:r>
          </a:p>
          <a:p>
            <a:pPr marL="171450" lvl="0" indent="-171450" defTabSz="820199">
              <a:lnSpc>
                <a:spcPct val="90000"/>
              </a:lnSpc>
              <a:buClr>
                <a:srgbClr val="6C6C6B"/>
              </a:buClr>
              <a:buFont typeface="Wingdings 3" panose="05040102010807070707" pitchFamily="18" charset="2"/>
              <a:buChar char="ê"/>
              <a:defRPr/>
            </a:pPr>
            <a:r>
              <a:rPr lang="en-US" sz="900" dirty="0">
                <a:solidFill>
                  <a:srgbClr val="898989"/>
                </a:solidFill>
                <a:latin typeface="Calibri" panose="020F0502020204030204" pitchFamily="34" charset="0"/>
                <a:cs typeface="Calibri" panose="020F0502020204030204" pitchFamily="34" charset="0"/>
              </a:rPr>
              <a:t>The Digital Experience segment provides solutions, including analytics, social marketing, targeting, media optimization, digital experience management, and cross-channel campaign management, as well as premium video delivery and monetization</a:t>
            </a:r>
            <a:endParaRPr lang="en-US" sz="900" kern="0" dirty="0">
              <a:solidFill>
                <a:srgbClr val="898989"/>
              </a:solidFill>
              <a:latin typeface="Calibri" panose="020F0502020204030204" pitchFamily="34" charset="0"/>
              <a:cs typeface="Calibri" panose="020F0502020204030204" pitchFamily="34" charset="0"/>
            </a:endParaRPr>
          </a:p>
        </p:txBody>
      </p:sp>
      <p:grpSp>
        <p:nvGrpSpPr>
          <p:cNvPr id="26" name="Gruppieren 128">
            <a:extLst>
              <a:ext uri="{FF2B5EF4-FFF2-40B4-BE49-F238E27FC236}">
                <a16:creationId xmlns:a16="http://schemas.microsoft.com/office/drawing/2014/main" id="{9A8711A1-B287-7F45-AEAE-6DE6696BEEE0}"/>
              </a:ext>
            </a:extLst>
          </p:cNvPr>
          <p:cNvGrpSpPr/>
          <p:nvPr/>
        </p:nvGrpSpPr>
        <p:grpSpPr>
          <a:xfrm>
            <a:off x="1275186" y="2108625"/>
            <a:ext cx="805568" cy="771847"/>
            <a:chOff x="1072498" y="2146321"/>
            <a:chExt cx="784158" cy="784157"/>
          </a:xfrm>
        </p:grpSpPr>
        <p:sp>
          <p:nvSpPr>
            <p:cNvPr id="27" name="Oval 136">
              <a:extLst>
                <a:ext uri="{FF2B5EF4-FFF2-40B4-BE49-F238E27FC236}">
                  <a16:creationId xmlns:a16="http://schemas.microsoft.com/office/drawing/2014/main" id="{71293A9B-9B5F-A24B-A985-CEE93CED70D4}"/>
                </a:ext>
              </a:extLst>
            </p:cNvPr>
            <p:cNvSpPr/>
            <p:nvPr/>
          </p:nvSpPr>
          <p:spPr>
            <a:xfrm>
              <a:off x="1072498" y="2146321"/>
              <a:ext cx="784158" cy="784157"/>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5000"/>
                </a:lnSpc>
                <a:defRPr/>
              </a:pPr>
              <a:r>
                <a:rPr lang="de-DE" sz="2800" b="1" kern="0" dirty="0">
                  <a:solidFill>
                    <a:schemeClr val="tx2"/>
                  </a:solidFill>
                  <a:latin typeface="Calibri Light" panose="020F0302020204030204" pitchFamily="34" charset="0"/>
                </a:rPr>
                <a:t>2</a:t>
              </a:r>
              <a:endParaRPr lang="en-US" sz="2800" b="1" kern="0" dirty="0">
                <a:solidFill>
                  <a:schemeClr val="tx2"/>
                </a:solidFill>
                <a:latin typeface="Calibri Light" panose="020F0302020204030204" pitchFamily="34" charset="0"/>
              </a:endParaRPr>
            </a:p>
          </p:txBody>
        </p:sp>
        <p:sp>
          <p:nvSpPr>
            <p:cNvPr id="28" name="Tints arc">
              <a:extLst>
                <a:ext uri="{FF2B5EF4-FFF2-40B4-BE49-F238E27FC236}">
                  <a16:creationId xmlns:a16="http://schemas.microsoft.com/office/drawing/2014/main" id="{85D42C80-6980-CB4B-91E6-14E38EBF5E4B}"/>
                </a:ext>
              </a:extLst>
            </p:cNvPr>
            <p:cNvSpPr>
              <a:spLocks noChangeAspect="1"/>
            </p:cNvSpPr>
            <p:nvPr/>
          </p:nvSpPr>
          <p:spPr>
            <a:xfrm>
              <a:off x="1131462" y="2205287"/>
              <a:ext cx="666228" cy="666228"/>
            </a:xfrm>
            <a:prstGeom prst="arc">
              <a:avLst>
                <a:gd name="adj1" fmla="val 5568853"/>
                <a:gd name="adj2" fmla="val 11966911"/>
              </a:avLst>
            </a:prstGeom>
            <a:noFill/>
            <a:ln w="19050" cap="rnd" cmpd="sng" algn="ctr">
              <a:solidFill>
                <a:schemeClr val="accent1"/>
              </a:solidFill>
              <a:prstDash val="solid"/>
            </a:ln>
            <a:effectLst/>
          </p:spPr>
          <p:txBody>
            <a:bodyPr rtlCol="0" anchor="ctr"/>
            <a:lstStyle/>
            <a:p>
              <a:pPr algn="ctr"/>
              <a:endParaRPr lang="en-US" sz="2000" b="1" kern="0" dirty="0">
                <a:solidFill>
                  <a:srgbClr val="0C2652"/>
                </a:solidFill>
                <a:latin typeface="Calibri Light" panose="020F0302020204030204" pitchFamily="34" charset="0"/>
              </a:endParaRPr>
            </a:p>
          </p:txBody>
        </p:sp>
        <p:sp>
          <p:nvSpPr>
            <p:cNvPr id="29" name="Tints arc">
              <a:extLst>
                <a:ext uri="{FF2B5EF4-FFF2-40B4-BE49-F238E27FC236}">
                  <a16:creationId xmlns:a16="http://schemas.microsoft.com/office/drawing/2014/main" id="{7C70A147-510D-1B46-A037-2653954284F2}"/>
                </a:ext>
              </a:extLst>
            </p:cNvPr>
            <p:cNvSpPr>
              <a:spLocks noChangeAspect="1"/>
            </p:cNvSpPr>
            <p:nvPr/>
          </p:nvSpPr>
          <p:spPr>
            <a:xfrm>
              <a:off x="1131462" y="2205287"/>
              <a:ext cx="666228" cy="666228"/>
            </a:xfrm>
            <a:prstGeom prst="arc">
              <a:avLst>
                <a:gd name="adj1" fmla="val 12311790"/>
                <a:gd name="adj2" fmla="val 20215920"/>
              </a:avLst>
            </a:prstGeom>
            <a:noFill/>
            <a:ln w="19050" cap="rnd" cmpd="sng" algn="ctr">
              <a:solidFill>
                <a:schemeClr val="tx2"/>
              </a:solidFill>
              <a:prstDash val="solid"/>
            </a:ln>
            <a:effectLst/>
          </p:spPr>
          <p:txBody>
            <a:bodyPr rtlCol="0" anchor="ctr"/>
            <a:lstStyle/>
            <a:p>
              <a:pPr algn="ctr"/>
              <a:endParaRPr lang="en-US" sz="2000" b="1" kern="0" dirty="0">
                <a:solidFill>
                  <a:srgbClr val="0C2652"/>
                </a:solidFill>
                <a:latin typeface="Calibri Light" panose="020F0302020204030204" pitchFamily="34" charset="0"/>
              </a:endParaRPr>
            </a:p>
          </p:txBody>
        </p:sp>
        <p:sp>
          <p:nvSpPr>
            <p:cNvPr id="30" name="Tints arc">
              <a:extLst>
                <a:ext uri="{FF2B5EF4-FFF2-40B4-BE49-F238E27FC236}">
                  <a16:creationId xmlns:a16="http://schemas.microsoft.com/office/drawing/2014/main" id="{56054B87-7315-944B-9CE9-C806CBAFCDB3}"/>
                </a:ext>
              </a:extLst>
            </p:cNvPr>
            <p:cNvSpPr>
              <a:spLocks noChangeAspect="1"/>
            </p:cNvSpPr>
            <p:nvPr/>
          </p:nvSpPr>
          <p:spPr>
            <a:xfrm>
              <a:off x="1131462" y="2205287"/>
              <a:ext cx="666228" cy="666228"/>
            </a:xfrm>
            <a:prstGeom prst="arc">
              <a:avLst>
                <a:gd name="adj1" fmla="val 20526903"/>
                <a:gd name="adj2" fmla="val 5202373"/>
              </a:avLst>
            </a:prstGeom>
            <a:noFill/>
            <a:ln w="19050" cap="rnd" cmpd="sng" algn="ctr">
              <a:solidFill>
                <a:schemeClr val="bg2"/>
              </a:solidFill>
              <a:prstDash val="solid"/>
            </a:ln>
            <a:effectLst/>
          </p:spPr>
          <p:txBody>
            <a:bodyPr rtlCol="0" anchor="ctr"/>
            <a:lstStyle/>
            <a:p>
              <a:pPr algn="ctr"/>
              <a:endParaRPr lang="en-US" sz="2000" b="1" kern="0" dirty="0">
                <a:solidFill>
                  <a:srgbClr val="0C2652"/>
                </a:solidFill>
                <a:latin typeface="Calibri Light" panose="020F0302020204030204" pitchFamily="34" charset="0"/>
              </a:endParaRPr>
            </a:p>
          </p:txBody>
        </p:sp>
      </p:grpSp>
      <p:sp>
        <p:nvSpPr>
          <p:cNvPr id="42" name="Rectangle 41">
            <a:extLst>
              <a:ext uri="{FF2B5EF4-FFF2-40B4-BE49-F238E27FC236}">
                <a16:creationId xmlns:a16="http://schemas.microsoft.com/office/drawing/2014/main" id="{F458EE38-71F9-0348-A1A5-8C55DA42E57C}"/>
              </a:ext>
            </a:extLst>
          </p:cNvPr>
          <p:cNvSpPr/>
          <p:nvPr/>
        </p:nvSpPr>
        <p:spPr>
          <a:xfrm>
            <a:off x="1416103" y="3135212"/>
            <a:ext cx="7306742" cy="640080"/>
          </a:xfrm>
          <a:prstGeom prst="rect">
            <a:avLst/>
          </a:prstGeom>
          <a:solidFill>
            <a:srgbClr val="F2F2F2"/>
          </a:solidFill>
          <a:ln w="25400" cap="flat" cmpd="sng" algn="ctr">
            <a:noFill/>
            <a:prstDash val="solid"/>
          </a:ln>
          <a:effectLst/>
        </p:spPr>
        <p:txBody>
          <a:bodyPr rot="0" spcFirstLastPara="0" vertOverflow="overflow" horzOverflow="overflow" vert="horz" wrap="square" lIns="540000" tIns="36000" rIns="108000" bIns="36000" numCol="1" spcCol="0" rtlCol="0" fromWordArt="0" anchor="ctr" anchorCtr="0" forceAA="0" compatLnSpc="1">
            <a:prstTxWarp prst="textNoShape">
              <a:avLst/>
            </a:prstTxWarp>
            <a:noAutofit/>
          </a:bodyPr>
          <a:lstStyle/>
          <a:p>
            <a:pPr lvl="0">
              <a:defRPr/>
            </a:pPr>
            <a:r>
              <a:rPr lang="en-US" sz="1000" b="1" dirty="0">
                <a:solidFill>
                  <a:srgbClr val="0C2652"/>
                </a:solidFill>
              </a:rPr>
              <a:t>Publishing and Advertising Revenues</a:t>
            </a:r>
          </a:p>
          <a:p>
            <a:pPr marL="171450" indent="-171450" defTabSz="820199">
              <a:lnSpc>
                <a:spcPct val="90000"/>
              </a:lnSpc>
              <a:buClr>
                <a:srgbClr val="6C6C6B"/>
              </a:buClr>
              <a:buFont typeface="Wingdings 3" panose="05040102010807070707" pitchFamily="18" charset="2"/>
              <a:buChar char="ê"/>
              <a:defRPr/>
            </a:pPr>
            <a:r>
              <a:rPr lang="en-US" sz="900" dirty="0">
                <a:solidFill>
                  <a:srgbClr val="898989"/>
                </a:solidFill>
                <a:latin typeface="Calibri" panose="020F0502020204030204" pitchFamily="34" charset="0"/>
                <a:cs typeface="Calibri" panose="020F0502020204030204" pitchFamily="34" charset="0"/>
              </a:rPr>
              <a:t>The Publishing segment includes legacy products and services for eLearning solutions, technical document publishing, web application development, and high-end printing</a:t>
            </a:r>
            <a:endParaRPr lang="en-US" sz="850" kern="0" dirty="0">
              <a:solidFill>
                <a:srgbClr val="898989"/>
              </a:solidFill>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A81EAB59-D1CB-D548-A0A8-4BE0C8F789F0}"/>
              </a:ext>
            </a:extLst>
          </p:cNvPr>
          <p:cNvGrpSpPr/>
          <p:nvPr/>
        </p:nvGrpSpPr>
        <p:grpSpPr>
          <a:xfrm>
            <a:off x="1013319" y="3061484"/>
            <a:ext cx="805568" cy="771847"/>
            <a:chOff x="2818364" y="3263838"/>
            <a:chExt cx="865839" cy="865839"/>
          </a:xfrm>
        </p:grpSpPr>
        <p:sp>
          <p:nvSpPr>
            <p:cNvPr id="38" name="Oval 136">
              <a:extLst>
                <a:ext uri="{FF2B5EF4-FFF2-40B4-BE49-F238E27FC236}">
                  <a16:creationId xmlns:a16="http://schemas.microsoft.com/office/drawing/2014/main" id="{97899143-61FA-0545-996B-8AA7E68C9881}"/>
                </a:ext>
              </a:extLst>
            </p:cNvPr>
            <p:cNvSpPr/>
            <p:nvPr/>
          </p:nvSpPr>
          <p:spPr>
            <a:xfrm>
              <a:off x="2818364" y="3263838"/>
              <a:ext cx="865839" cy="865839"/>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5000"/>
                </a:lnSpc>
                <a:defRPr/>
              </a:pPr>
              <a:r>
                <a:rPr lang="de-DE" sz="2800" b="1" kern="0" dirty="0">
                  <a:solidFill>
                    <a:schemeClr val="tx2"/>
                  </a:solidFill>
                  <a:latin typeface="Calibri Light" panose="020F0302020204030204" pitchFamily="34" charset="0"/>
                </a:rPr>
                <a:t>3</a:t>
              </a:r>
              <a:endParaRPr lang="en-US" sz="2800" b="1" kern="0" dirty="0">
                <a:solidFill>
                  <a:schemeClr val="tx2"/>
                </a:solidFill>
                <a:latin typeface="Calibri Light" panose="020F0302020204030204" pitchFamily="34" charset="0"/>
              </a:endParaRPr>
            </a:p>
          </p:txBody>
        </p:sp>
        <p:sp>
          <p:nvSpPr>
            <p:cNvPr id="39" name="Tints arc">
              <a:extLst>
                <a:ext uri="{FF2B5EF4-FFF2-40B4-BE49-F238E27FC236}">
                  <a16:creationId xmlns:a16="http://schemas.microsoft.com/office/drawing/2014/main" id="{BD395E2C-808A-2A49-B41D-8B638622E250}"/>
                </a:ext>
              </a:extLst>
            </p:cNvPr>
            <p:cNvSpPr>
              <a:spLocks noChangeAspect="1"/>
            </p:cNvSpPr>
            <p:nvPr/>
          </p:nvSpPr>
          <p:spPr>
            <a:xfrm>
              <a:off x="2883471" y="3328945"/>
              <a:ext cx="735625" cy="735625"/>
            </a:xfrm>
            <a:prstGeom prst="arc">
              <a:avLst>
                <a:gd name="adj1" fmla="val 5568853"/>
                <a:gd name="adj2" fmla="val 11966911"/>
              </a:avLst>
            </a:prstGeom>
            <a:noFill/>
            <a:ln w="19050" cap="rnd" cmpd="sng" algn="ctr">
              <a:solidFill>
                <a:schemeClr val="accent1"/>
              </a:solidFill>
              <a:prstDash val="solid"/>
            </a:ln>
            <a:effectLst/>
          </p:spPr>
          <p:txBody>
            <a:bodyPr rtlCol="0" anchor="ctr"/>
            <a:lstStyle/>
            <a:p>
              <a:pPr algn="ctr"/>
              <a:endParaRPr lang="en-US" sz="2000" b="1" kern="0" dirty="0">
                <a:solidFill>
                  <a:srgbClr val="0C2652"/>
                </a:solidFill>
                <a:latin typeface="Calibri Light" panose="020F0302020204030204" pitchFamily="34" charset="0"/>
              </a:endParaRPr>
            </a:p>
          </p:txBody>
        </p:sp>
        <p:sp>
          <p:nvSpPr>
            <p:cNvPr id="40" name="Tints arc">
              <a:extLst>
                <a:ext uri="{FF2B5EF4-FFF2-40B4-BE49-F238E27FC236}">
                  <a16:creationId xmlns:a16="http://schemas.microsoft.com/office/drawing/2014/main" id="{9A3B462E-B754-2542-9B20-7302998ECBF8}"/>
                </a:ext>
              </a:extLst>
            </p:cNvPr>
            <p:cNvSpPr>
              <a:spLocks noChangeAspect="1"/>
            </p:cNvSpPr>
            <p:nvPr/>
          </p:nvSpPr>
          <p:spPr>
            <a:xfrm>
              <a:off x="2883471" y="3328945"/>
              <a:ext cx="735625" cy="735625"/>
            </a:xfrm>
            <a:prstGeom prst="arc">
              <a:avLst>
                <a:gd name="adj1" fmla="val 12311790"/>
                <a:gd name="adj2" fmla="val 20215920"/>
              </a:avLst>
            </a:prstGeom>
            <a:noFill/>
            <a:ln w="19050" cap="rnd" cmpd="sng" algn="ctr">
              <a:solidFill>
                <a:schemeClr val="tx2"/>
              </a:solidFill>
              <a:prstDash val="solid"/>
            </a:ln>
            <a:effectLst/>
          </p:spPr>
          <p:txBody>
            <a:bodyPr rtlCol="0" anchor="ctr"/>
            <a:lstStyle/>
            <a:p>
              <a:pPr algn="ctr"/>
              <a:endParaRPr lang="en-US" sz="2000" b="1" kern="0" dirty="0">
                <a:solidFill>
                  <a:srgbClr val="0C2652"/>
                </a:solidFill>
                <a:latin typeface="Calibri Light" panose="020F0302020204030204" pitchFamily="34" charset="0"/>
              </a:endParaRPr>
            </a:p>
          </p:txBody>
        </p:sp>
        <p:sp>
          <p:nvSpPr>
            <p:cNvPr id="41" name="Tints arc">
              <a:extLst>
                <a:ext uri="{FF2B5EF4-FFF2-40B4-BE49-F238E27FC236}">
                  <a16:creationId xmlns:a16="http://schemas.microsoft.com/office/drawing/2014/main" id="{935DE70F-4C8A-9E4C-A606-0497933954A0}"/>
                </a:ext>
              </a:extLst>
            </p:cNvPr>
            <p:cNvSpPr>
              <a:spLocks noChangeAspect="1"/>
            </p:cNvSpPr>
            <p:nvPr/>
          </p:nvSpPr>
          <p:spPr>
            <a:xfrm>
              <a:off x="2883471" y="3328945"/>
              <a:ext cx="735625" cy="735625"/>
            </a:xfrm>
            <a:prstGeom prst="arc">
              <a:avLst>
                <a:gd name="adj1" fmla="val 20526903"/>
                <a:gd name="adj2" fmla="val 5202373"/>
              </a:avLst>
            </a:prstGeom>
            <a:noFill/>
            <a:ln w="19050" cap="rnd" cmpd="sng" algn="ctr">
              <a:solidFill>
                <a:schemeClr val="bg2"/>
              </a:solidFill>
              <a:prstDash val="solid"/>
            </a:ln>
            <a:effectLst/>
          </p:spPr>
          <p:txBody>
            <a:bodyPr rtlCol="0" anchor="ctr"/>
            <a:lstStyle/>
            <a:p>
              <a:pPr algn="ctr"/>
              <a:endParaRPr lang="en-US" sz="2000" b="1" kern="0" dirty="0">
                <a:solidFill>
                  <a:srgbClr val="0C2652"/>
                </a:solidFill>
                <a:latin typeface="Calibri Light" panose="020F0302020204030204" pitchFamily="34" charset="0"/>
              </a:endParaRPr>
            </a:p>
          </p:txBody>
        </p:sp>
      </p:grpSp>
      <p:pic>
        <p:nvPicPr>
          <p:cNvPr id="32778" name="Picture 10" descr="Adobe logo and symbol, meaning, history, PNG">
            <a:extLst>
              <a:ext uri="{FF2B5EF4-FFF2-40B4-BE49-F238E27FC236}">
                <a16:creationId xmlns:a16="http://schemas.microsoft.com/office/drawing/2014/main" id="{11D823A0-CDE8-344E-B1CA-672F0588F4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55" t="30248" r="67172" b="28746"/>
          <a:stretch/>
        </p:blipFill>
        <p:spPr bwMode="auto">
          <a:xfrm>
            <a:off x="7879" y="1937684"/>
            <a:ext cx="1248307" cy="117612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FC2A9203-CDD4-154E-8BB5-1E536BA02DA9}"/>
              </a:ext>
            </a:extLst>
          </p:cNvPr>
          <p:cNvSpPr txBox="1"/>
          <p:nvPr/>
        </p:nvSpPr>
        <p:spPr>
          <a:xfrm>
            <a:off x="11932170" y="944380"/>
            <a:ext cx="0" cy="0"/>
          </a:xfrm>
          <a:prstGeom prst="rect">
            <a:avLst/>
          </a:prstGeom>
        </p:spPr>
        <p:txBody>
          <a:bodyPr vert="horz" wrap="none" lIns="0" tIns="0" rIns="0" bIns="0" rtlCol="0">
            <a:noAutofit/>
          </a:bodyPr>
          <a:lstStyle/>
          <a:p>
            <a:endParaRPr lang="en-US" sz="1000" dirty="0" err="1"/>
          </a:p>
        </p:txBody>
      </p:sp>
      <p:sp>
        <p:nvSpPr>
          <p:cNvPr id="50" name="Rectangle 49">
            <a:extLst>
              <a:ext uri="{FF2B5EF4-FFF2-40B4-BE49-F238E27FC236}">
                <a16:creationId xmlns:a16="http://schemas.microsoft.com/office/drawing/2014/main" id="{A63FB639-094A-5B45-A36A-B9F2DCE57BEA}"/>
              </a:ext>
            </a:extLst>
          </p:cNvPr>
          <p:cNvSpPr/>
          <p:nvPr/>
        </p:nvSpPr>
        <p:spPr>
          <a:xfrm>
            <a:off x="-1187249" y="0"/>
            <a:ext cx="1178195"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dirty="0">
              <a:solidFill>
                <a:srgbClr val="0F2F45"/>
              </a:solidFill>
            </a:endParaRPr>
          </a:p>
        </p:txBody>
      </p:sp>
      <p:sp>
        <p:nvSpPr>
          <p:cNvPr id="52" name="Text Placeholder 8">
            <a:extLst>
              <a:ext uri="{FF2B5EF4-FFF2-40B4-BE49-F238E27FC236}">
                <a16:creationId xmlns:a16="http://schemas.microsoft.com/office/drawing/2014/main" id="{076F2D5D-C421-CC4B-B1F4-4A2164E9EDA3}"/>
              </a:ext>
            </a:extLst>
          </p:cNvPr>
          <p:cNvSpPr txBox="1">
            <a:spLocks/>
          </p:cNvSpPr>
          <p:nvPr/>
        </p:nvSpPr>
        <p:spPr>
          <a:xfrm>
            <a:off x="351778" y="702091"/>
            <a:ext cx="8155200" cy="17983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750"/>
              </a:spcBef>
            </a:pPr>
            <a:r>
              <a:rPr lang="en-US" dirty="0">
                <a:solidFill>
                  <a:srgbClr val="6C6C6B"/>
                </a:solidFill>
                <a:latin typeface="Bell MT" panose="02020503060305020303" pitchFamily="18" charset="0"/>
              </a:rPr>
              <a:t>Executive</a:t>
            </a:r>
            <a:r>
              <a:rPr lang="en-US" sz="900" dirty="0">
                <a:solidFill>
                  <a:srgbClr val="6C6C6B"/>
                </a:solidFill>
                <a:latin typeface="Bell MT" panose="02020503060305020303" pitchFamily="18" charset="0"/>
              </a:rPr>
              <a:t> </a:t>
            </a:r>
            <a:r>
              <a:rPr lang="en-US" dirty="0">
                <a:solidFill>
                  <a:srgbClr val="6C6C6B"/>
                </a:solidFill>
                <a:latin typeface="Bell MT" panose="02020503060305020303" pitchFamily="18" charset="0"/>
              </a:rPr>
              <a:t>Summary</a:t>
            </a:r>
          </a:p>
        </p:txBody>
      </p:sp>
      <p:sp>
        <p:nvSpPr>
          <p:cNvPr id="57" name="TextBox 56">
            <a:extLst>
              <a:ext uri="{FF2B5EF4-FFF2-40B4-BE49-F238E27FC236}">
                <a16:creationId xmlns:a16="http://schemas.microsoft.com/office/drawing/2014/main" id="{37A41D79-F557-1C48-80A8-27721D13F5CC}"/>
              </a:ext>
            </a:extLst>
          </p:cNvPr>
          <p:cNvSpPr txBox="1"/>
          <p:nvPr/>
        </p:nvSpPr>
        <p:spPr>
          <a:xfrm>
            <a:off x="321167" y="4298029"/>
            <a:ext cx="4121434" cy="206980"/>
          </a:xfrm>
          <a:prstGeom prst="rect">
            <a:avLst/>
          </a:prstGeom>
        </p:spPr>
        <p:txBody>
          <a:bodyPr vert="horz" wrap="square" lIns="0" tIns="0" rIns="0" bIns="6858" rtlCol="0" anchor="ctr">
            <a:spAutoFit/>
          </a:bodyPr>
          <a:lstStyle/>
          <a:p>
            <a:r>
              <a:rPr lang="en-US" sz="1300" b="1" dirty="0">
                <a:solidFill>
                  <a:srgbClr val="0C2652"/>
                </a:solidFill>
                <a:latin typeface="Bell MT" panose="02020503060305020303" pitchFamily="18" charset="0"/>
              </a:rPr>
              <a:t>Digital Media Business Momentum</a:t>
            </a:r>
          </a:p>
        </p:txBody>
      </p:sp>
      <p:sp>
        <p:nvSpPr>
          <p:cNvPr id="58" name="TextBox 57">
            <a:extLst>
              <a:ext uri="{FF2B5EF4-FFF2-40B4-BE49-F238E27FC236}">
                <a16:creationId xmlns:a16="http://schemas.microsoft.com/office/drawing/2014/main" id="{97C97FF3-0FFC-284C-B544-E1C210E94591}"/>
              </a:ext>
            </a:extLst>
          </p:cNvPr>
          <p:cNvSpPr txBox="1"/>
          <p:nvPr/>
        </p:nvSpPr>
        <p:spPr>
          <a:xfrm>
            <a:off x="4693169" y="4288723"/>
            <a:ext cx="4139411" cy="206980"/>
          </a:xfrm>
          <a:prstGeom prst="rect">
            <a:avLst/>
          </a:prstGeom>
        </p:spPr>
        <p:txBody>
          <a:bodyPr vert="horz" wrap="square" lIns="0" tIns="0" rIns="0" bIns="6858" rtlCol="0" anchor="ctr">
            <a:spAutoFit/>
          </a:bodyPr>
          <a:lstStyle/>
          <a:p>
            <a:r>
              <a:rPr lang="en-US" sz="1300" b="1" dirty="0">
                <a:solidFill>
                  <a:srgbClr val="0C2652"/>
                </a:solidFill>
                <a:latin typeface="Bell MT" panose="02020503060305020303" pitchFamily="18" charset="0"/>
              </a:rPr>
              <a:t>Digital Experience Business Momentum</a:t>
            </a:r>
          </a:p>
        </p:txBody>
      </p:sp>
      <p:sp>
        <p:nvSpPr>
          <p:cNvPr id="46" name="Title 7">
            <a:extLst>
              <a:ext uri="{FF2B5EF4-FFF2-40B4-BE49-F238E27FC236}">
                <a16:creationId xmlns:a16="http://schemas.microsoft.com/office/drawing/2014/main" id="{B30D67B5-22F3-1C4C-9521-62A1D099FE08}"/>
              </a:ext>
            </a:extLst>
          </p:cNvPr>
          <p:cNvSpPr txBox="1">
            <a:spLocks/>
          </p:cNvSpPr>
          <p:nvPr/>
        </p:nvSpPr>
        <p:spPr>
          <a:xfrm>
            <a:off x="354751" y="601812"/>
            <a:ext cx="8439535" cy="17406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cap="all" spc="75" dirty="0">
                <a:solidFill>
                  <a:srgbClr val="0C2652"/>
                </a:solidFill>
                <a:latin typeface="Bell MT" panose="02020503060305020303" pitchFamily="18" charset="0"/>
                <a:cs typeface="Calibri"/>
              </a:rPr>
              <a:t>Revenue </a:t>
            </a:r>
            <a:r>
              <a:rPr lang="en-US" sz="1600" b="1" cap="all" spc="75" dirty="0">
                <a:solidFill>
                  <a:srgbClr val="002060"/>
                </a:solidFill>
                <a:latin typeface="Bell MT" panose="02020503060305020303" pitchFamily="18" charset="0"/>
                <a:cs typeface="Calibri"/>
              </a:rPr>
              <a:t>Streams</a:t>
            </a:r>
            <a:endParaRPr lang="en-US" sz="1600" b="1" dirty="0">
              <a:solidFill>
                <a:srgbClr val="002060"/>
              </a:solidFill>
              <a:latin typeface="Bell MT" panose="02020503060305020303" pitchFamily="18" charset="0"/>
              <a:cs typeface="Calibri" panose="020F0502020204030204" pitchFamily="34" charset="0"/>
            </a:endParaRPr>
          </a:p>
        </p:txBody>
      </p:sp>
      <p:sp>
        <p:nvSpPr>
          <p:cNvPr id="53" name="Text Placeholder 8">
            <a:extLst>
              <a:ext uri="{FF2B5EF4-FFF2-40B4-BE49-F238E27FC236}">
                <a16:creationId xmlns:a16="http://schemas.microsoft.com/office/drawing/2014/main" id="{7A29B670-B651-D047-ABA5-94913FA00DFC}"/>
              </a:ext>
            </a:extLst>
          </p:cNvPr>
          <p:cNvSpPr txBox="1">
            <a:spLocks/>
          </p:cNvSpPr>
          <p:nvPr/>
        </p:nvSpPr>
        <p:spPr>
          <a:xfrm>
            <a:off x="321167" y="4362003"/>
            <a:ext cx="3802166" cy="43038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750"/>
              </a:spcBef>
            </a:pPr>
            <a:r>
              <a:rPr lang="en-US" sz="1000" dirty="0">
                <a:solidFill>
                  <a:srgbClr val="6C6C6B"/>
                </a:solidFill>
                <a:latin typeface="Calibri" panose="020F0502020204030204" pitchFamily="34" charset="0"/>
              </a:rPr>
              <a:t>Total Digital Media APR</a:t>
            </a:r>
          </a:p>
        </p:txBody>
      </p:sp>
      <p:sp>
        <p:nvSpPr>
          <p:cNvPr id="33" name="TextBox 32">
            <a:extLst>
              <a:ext uri="{FF2B5EF4-FFF2-40B4-BE49-F238E27FC236}">
                <a16:creationId xmlns:a16="http://schemas.microsoft.com/office/drawing/2014/main" id="{DD50E39C-53E0-3E48-9648-F5C56DFF8B42}"/>
              </a:ext>
            </a:extLst>
          </p:cNvPr>
          <p:cNvSpPr txBox="1"/>
          <p:nvPr/>
        </p:nvSpPr>
        <p:spPr>
          <a:xfrm>
            <a:off x="3996813" y="6607277"/>
            <a:ext cx="0" cy="0"/>
          </a:xfrm>
          <a:prstGeom prst="rect">
            <a:avLst/>
          </a:prstGeom>
        </p:spPr>
        <p:txBody>
          <a:bodyPr vert="horz" wrap="none" lIns="0" tIns="0" rIns="0" bIns="0" rtlCol="0">
            <a:noAutofit/>
          </a:bodyPr>
          <a:lstStyle/>
          <a:p>
            <a:endParaRPr lang="en-US" sz="1000" dirty="0" err="1"/>
          </a:p>
        </p:txBody>
      </p:sp>
      <p:sp>
        <p:nvSpPr>
          <p:cNvPr id="55" name="Text Placeholder 8">
            <a:extLst>
              <a:ext uri="{FF2B5EF4-FFF2-40B4-BE49-F238E27FC236}">
                <a16:creationId xmlns:a16="http://schemas.microsoft.com/office/drawing/2014/main" id="{BDBFB453-AD2C-3E41-A685-68683972E2CF}"/>
              </a:ext>
            </a:extLst>
          </p:cNvPr>
          <p:cNvSpPr txBox="1">
            <a:spLocks/>
          </p:cNvSpPr>
          <p:nvPr/>
        </p:nvSpPr>
        <p:spPr>
          <a:xfrm>
            <a:off x="4653857" y="4473003"/>
            <a:ext cx="3657600" cy="182880"/>
          </a:xfrm>
          <a:prstGeom prst="rect">
            <a:avLst/>
          </a:prstGeom>
        </p:spPr>
        <p:txBody>
          <a:bodyPr vert="horz" lIns="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750"/>
              </a:spcBef>
            </a:pPr>
            <a:r>
              <a:rPr lang="en-US" dirty="0">
                <a:solidFill>
                  <a:srgbClr val="6C6C6B"/>
                </a:solidFill>
                <a:latin typeface="Calibri" panose="020F0502020204030204" pitchFamily="34" charset="0"/>
              </a:rPr>
              <a:t> </a:t>
            </a:r>
            <a:r>
              <a:rPr lang="en-US" sz="1000" dirty="0">
                <a:solidFill>
                  <a:srgbClr val="6C6C6B"/>
                </a:solidFill>
                <a:latin typeface="Calibri" panose="020F0502020204030204" pitchFamily="34" charset="0"/>
              </a:rPr>
              <a:t>Annual Revenue</a:t>
            </a:r>
          </a:p>
        </p:txBody>
      </p:sp>
      <p:sp>
        <p:nvSpPr>
          <p:cNvPr id="35" name="TextBox 34">
            <a:extLst>
              <a:ext uri="{FF2B5EF4-FFF2-40B4-BE49-F238E27FC236}">
                <a16:creationId xmlns:a16="http://schemas.microsoft.com/office/drawing/2014/main" id="{089C4032-CF14-6548-B897-9971EAB12210}"/>
              </a:ext>
            </a:extLst>
          </p:cNvPr>
          <p:cNvSpPr txBox="1"/>
          <p:nvPr/>
        </p:nvSpPr>
        <p:spPr>
          <a:xfrm>
            <a:off x="4030928" y="4698000"/>
            <a:ext cx="433533" cy="206980"/>
          </a:xfrm>
          <a:prstGeom prst="rect">
            <a:avLst/>
          </a:prstGeom>
        </p:spPr>
        <p:txBody>
          <a:bodyPr vert="horz" wrap="square" lIns="0" tIns="0" rIns="0" bIns="0" rtlCol="0">
            <a:noAutofit/>
          </a:bodyPr>
          <a:lstStyle/>
          <a:p>
            <a:r>
              <a:rPr lang="en-US" sz="800" dirty="0">
                <a:solidFill>
                  <a:srgbClr val="898989"/>
                </a:solidFill>
              </a:rPr>
              <a:t>~$10.2B</a:t>
            </a:r>
          </a:p>
        </p:txBody>
      </p:sp>
      <p:sp>
        <p:nvSpPr>
          <p:cNvPr id="62" name="TextBox 61">
            <a:extLst>
              <a:ext uri="{FF2B5EF4-FFF2-40B4-BE49-F238E27FC236}">
                <a16:creationId xmlns:a16="http://schemas.microsoft.com/office/drawing/2014/main" id="{3D3C7584-97E6-B449-B554-76112B38E2F2}"/>
              </a:ext>
            </a:extLst>
          </p:cNvPr>
          <p:cNvSpPr txBox="1"/>
          <p:nvPr/>
        </p:nvSpPr>
        <p:spPr>
          <a:xfrm>
            <a:off x="8311802" y="4673515"/>
            <a:ext cx="416687" cy="206980"/>
          </a:xfrm>
          <a:prstGeom prst="rect">
            <a:avLst/>
          </a:prstGeom>
        </p:spPr>
        <p:txBody>
          <a:bodyPr vert="horz" wrap="square" lIns="0" tIns="0" rIns="0" bIns="0" rtlCol="0">
            <a:noAutofit/>
          </a:bodyPr>
          <a:lstStyle/>
          <a:p>
            <a:r>
              <a:rPr lang="en-US" sz="800" dirty="0">
                <a:solidFill>
                  <a:srgbClr val="898989"/>
                </a:solidFill>
              </a:rPr>
              <a:t>~$3.2B</a:t>
            </a:r>
          </a:p>
        </p:txBody>
      </p:sp>
      <p:sp>
        <p:nvSpPr>
          <p:cNvPr id="63" name="TextBox 62">
            <a:extLst>
              <a:ext uri="{FF2B5EF4-FFF2-40B4-BE49-F238E27FC236}">
                <a16:creationId xmlns:a16="http://schemas.microsoft.com/office/drawing/2014/main" id="{713DCDB3-39E7-9447-9FEC-1BD4C6CB60C0}"/>
              </a:ext>
            </a:extLst>
          </p:cNvPr>
          <p:cNvSpPr txBox="1"/>
          <p:nvPr/>
        </p:nvSpPr>
        <p:spPr>
          <a:xfrm>
            <a:off x="456989" y="6453333"/>
            <a:ext cx="3665742" cy="190005"/>
          </a:xfrm>
          <a:prstGeom prst="rect">
            <a:avLst/>
          </a:prstGeom>
        </p:spPr>
        <p:txBody>
          <a:bodyPr vert="horz" wrap="square" lIns="0" tIns="0" rIns="0" bIns="0" rtlCol="0">
            <a:noAutofit/>
          </a:bodyPr>
          <a:lstStyle/>
          <a:p>
            <a:r>
              <a:rPr lang="en-US" sz="1000" i="1" dirty="0">
                <a:solidFill>
                  <a:srgbClr val="898989"/>
                </a:solidFill>
              </a:rPr>
              <a:t>Sources: Capital IQ, Yahoo Finance, Company Filings &amp; Websites</a:t>
            </a:r>
          </a:p>
        </p:txBody>
      </p:sp>
      <p:sp>
        <p:nvSpPr>
          <p:cNvPr id="45" name="TextBox 44">
            <a:extLst>
              <a:ext uri="{FF2B5EF4-FFF2-40B4-BE49-F238E27FC236}">
                <a16:creationId xmlns:a16="http://schemas.microsoft.com/office/drawing/2014/main" id="{277764A2-19C1-4C47-89E8-F50066F36217}"/>
              </a:ext>
            </a:extLst>
          </p:cNvPr>
          <p:cNvSpPr txBox="1"/>
          <p:nvPr/>
        </p:nvSpPr>
        <p:spPr>
          <a:xfrm>
            <a:off x="3739714" y="4774861"/>
            <a:ext cx="433533" cy="206980"/>
          </a:xfrm>
          <a:prstGeom prst="rect">
            <a:avLst/>
          </a:prstGeom>
        </p:spPr>
        <p:txBody>
          <a:bodyPr vert="horz" wrap="square" lIns="0" tIns="0" rIns="0" bIns="0" rtlCol="0">
            <a:noAutofit/>
          </a:bodyPr>
          <a:lstStyle/>
          <a:p>
            <a:r>
              <a:rPr lang="en-US" sz="800" dirty="0">
                <a:solidFill>
                  <a:srgbClr val="898989"/>
                </a:solidFill>
              </a:rPr>
              <a:t>~$9.8B</a:t>
            </a:r>
          </a:p>
        </p:txBody>
      </p:sp>
      <p:sp>
        <p:nvSpPr>
          <p:cNvPr id="54" name="TextBox 53">
            <a:extLst>
              <a:ext uri="{FF2B5EF4-FFF2-40B4-BE49-F238E27FC236}">
                <a16:creationId xmlns:a16="http://schemas.microsoft.com/office/drawing/2014/main" id="{FECD5BCA-5065-504F-897E-134AC4E06025}"/>
              </a:ext>
            </a:extLst>
          </p:cNvPr>
          <p:cNvSpPr txBox="1"/>
          <p:nvPr/>
        </p:nvSpPr>
        <p:spPr>
          <a:xfrm>
            <a:off x="3427313" y="4844735"/>
            <a:ext cx="433533" cy="206980"/>
          </a:xfrm>
          <a:prstGeom prst="rect">
            <a:avLst/>
          </a:prstGeom>
        </p:spPr>
        <p:txBody>
          <a:bodyPr vert="horz" wrap="square" lIns="0" tIns="0" rIns="0" bIns="0" rtlCol="0">
            <a:noAutofit/>
          </a:bodyPr>
          <a:lstStyle/>
          <a:p>
            <a:r>
              <a:rPr lang="en-US" sz="800" dirty="0">
                <a:solidFill>
                  <a:srgbClr val="898989"/>
                </a:solidFill>
              </a:rPr>
              <a:t>~$9.0B</a:t>
            </a:r>
          </a:p>
        </p:txBody>
      </p:sp>
      <p:sp>
        <p:nvSpPr>
          <p:cNvPr id="59" name="TextBox 58">
            <a:extLst>
              <a:ext uri="{FF2B5EF4-FFF2-40B4-BE49-F238E27FC236}">
                <a16:creationId xmlns:a16="http://schemas.microsoft.com/office/drawing/2014/main" id="{1CFEDE4D-F32E-A340-AFD2-AE06A55976C7}"/>
              </a:ext>
            </a:extLst>
          </p:cNvPr>
          <p:cNvSpPr txBox="1"/>
          <p:nvPr/>
        </p:nvSpPr>
        <p:spPr>
          <a:xfrm>
            <a:off x="3101942" y="4871214"/>
            <a:ext cx="433533" cy="206980"/>
          </a:xfrm>
          <a:prstGeom prst="rect">
            <a:avLst/>
          </a:prstGeom>
        </p:spPr>
        <p:txBody>
          <a:bodyPr vert="horz" wrap="square" lIns="0" tIns="0" rIns="0" bIns="0" rtlCol="0">
            <a:noAutofit/>
          </a:bodyPr>
          <a:lstStyle/>
          <a:p>
            <a:r>
              <a:rPr lang="en-US" sz="800" dirty="0">
                <a:solidFill>
                  <a:srgbClr val="898989"/>
                </a:solidFill>
              </a:rPr>
              <a:t>~$8.8B</a:t>
            </a:r>
          </a:p>
        </p:txBody>
      </p:sp>
      <p:sp>
        <p:nvSpPr>
          <p:cNvPr id="61" name="TextBox 60">
            <a:extLst>
              <a:ext uri="{FF2B5EF4-FFF2-40B4-BE49-F238E27FC236}">
                <a16:creationId xmlns:a16="http://schemas.microsoft.com/office/drawing/2014/main" id="{7E5DE067-11E9-E641-8469-B43362F568F2}"/>
              </a:ext>
            </a:extLst>
          </p:cNvPr>
          <p:cNvSpPr txBox="1"/>
          <p:nvPr/>
        </p:nvSpPr>
        <p:spPr>
          <a:xfrm>
            <a:off x="2778880" y="4908143"/>
            <a:ext cx="433533" cy="206980"/>
          </a:xfrm>
          <a:prstGeom prst="rect">
            <a:avLst/>
          </a:prstGeom>
        </p:spPr>
        <p:txBody>
          <a:bodyPr vert="horz" wrap="square" lIns="0" tIns="0" rIns="0" bIns="0" rtlCol="0">
            <a:noAutofit/>
          </a:bodyPr>
          <a:lstStyle/>
          <a:p>
            <a:r>
              <a:rPr lang="en-US" sz="800" dirty="0">
                <a:solidFill>
                  <a:srgbClr val="898989"/>
                </a:solidFill>
              </a:rPr>
              <a:t>~$8.5B</a:t>
            </a:r>
          </a:p>
        </p:txBody>
      </p:sp>
      <p:sp>
        <p:nvSpPr>
          <p:cNvPr id="64" name="TextBox 63">
            <a:extLst>
              <a:ext uri="{FF2B5EF4-FFF2-40B4-BE49-F238E27FC236}">
                <a16:creationId xmlns:a16="http://schemas.microsoft.com/office/drawing/2014/main" id="{10B75A3B-73D9-EC48-9C3D-48787DCA3749}"/>
              </a:ext>
            </a:extLst>
          </p:cNvPr>
          <p:cNvSpPr txBox="1"/>
          <p:nvPr/>
        </p:nvSpPr>
        <p:spPr>
          <a:xfrm>
            <a:off x="2473473" y="4981841"/>
            <a:ext cx="433533" cy="206980"/>
          </a:xfrm>
          <a:prstGeom prst="rect">
            <a:avLst/>
          </a:prstGeom>
        </p:spPr>
        <p:txBody>
          <a:bodyPr vert="horz" wrap="square" lIns="0" tIns="0" rIns="0" bIns="0" rtlCol="0">
            <a:noAutofit/>
          </a:bodyPr>
          <a:lstStyle/>
          <a:p>
            <a:r>
              <a:rPr lang="en-US" sz="800" dirty="0">
                <a:solidFill>
                  <a:srgbClr val="898989"/>
                </a:solidFill>
              </a:rPr>
              <a:t>~$7.8B</a:t>
            </a:r>
          </a:p>
        </p:txBody>
      </p:sp>
      <p:sp>
        <p:nvSpPr>
          <p:cNvPr id="65" name="TextBox 64">
            <a:extLst>
              <a:ext uri="{FF2B5EF4-FFF2-40B4-BE49-F238E27FC236}">
                <a16:creationId xmlns:a16="http://schemas.microsoft.com/office/drawing/2014/main" id="{CED4C336-C62E-2A46-BBBD-D75C42A5A5F6}"/>
              </a:ext>
            </a:extLst>
          </p:cNvPr>
          <p:cNvSpPr txBox="1"/>
          <p:nvPr/>
        </p:nvSpPr>
        <p:spPr>
          <a:xfrm>
            <a:off x="2150411" y="5029853"/>
            <a:ext cx="433533" cy="206980"/>
          </a:xfrm>
          <a:prstGeom prst="rect">
            <a:avLst/>
          </a:prstGeom>
        </p:spPr>
        <p:txBody>
          <a:bodyPr vert="horz" wrap="square" lIns="0" tIns="0" rIns="0" bIns="0" rtlCol="0">
            <a:noAutofit/>
          </a:bodyPr>
          <a:lstStyle/>
          <a:p>
            <a:r>
              <a:rPr lang="en-US" sz="800" dirty="0">
                <a:solidFill>
                  <a:srgbClr val="898989"/>
                </a:solidFill>
              </a:rPr>
              <a:t>~$7.5B</a:t>
            </a:r>
          </a:p>
        </p:txBody>
      </p:sp>
      <p:sp>
        <p:nvSpPr>
          <p:cNvPr id="66" name="TextBox 65">
            <a:extLst>
              <a:ext uri="{FF2B5EF4-FFF2-40B4-BE49-F238E27FC236}">
                <a16:creationId xmlns:a16="http://schemas.microsoft.com/office/drawing/2014/main" id="{FF28F83C-9C0C-2843-880E-32A08C53591F}"/>
              </a:ext>
            </a:extLst>
          </p:cNvPr>
          <p:cNvSpPr txBox="1"/>
          <p:nvPr/>
        </p:nvSpPr>
        <p:spPr>
          <a:xfrm>
            <a:off x="1818887" y="5085331"/>
            <a:ext cx="433533" cy="206980"/>
          </a:xfrm>
          <a:prstGeom prst="rect">
            <a:avLst/>
          </a:prstGeom>
        </p:spPr>
        <p:txBody>
          <a:bodyPr vert="horz" wrap="square" lIns="0" tIns="0" rIns="0" bIns="0" rtlCol="0">
            <a:noAutofit/>
          </a:bodyPr>
          <a:lstStyle/>
          <a:p>
            <a:r>
              <a:rPr lang="en-US" sz="800" dirty="0">
                <a:solidFill>
                  <a:srgbClr val="898989"/>
                </a:solidFill>
              </a:rPr>
              <a:t>~$7.0B</a:t>
            </a:r>
          </a:p>
        </p:txBody>
      </p:sp>
      <p:sp>
        <p:nvSpPr>
          <p:cNvPr id="67" name="TextBox 66">
            <a:extLst>
              <a:ext uri="{FF2B5EF4-FFF2-40B4-BE49-F238E27FC236}">
                <a16:creationId xmlns:a16="http://schemas.microsoft.com/office/drawing/2014/main" id="{151DF14A-A224-3244-A8D4-06AD35A5F832}"/>
              </a:ext>
            </a:extLst>
          </p:cNvPr>
          <p:cNvSpPr txBox="1"/>
          <p:nvPr/>
        </p:nvSpPr>
        <p:spPr>
          <a:xfrm>
            <a:off x="1505809" y="5115123"/>
            <a:ext cx="433533" cy="206980"/>
          </a:xfrm>
          <a:prstGeom prst="rect">
            <a:avLst/>
          </a:prstGeom>
        </p:spPr>
        <p:txBody>
          <a:bodyPr vert="horz" wrap="square" lIns="0" tIns="0" rIns="0" bIns="0" rtlCol="0">
            <a:noAutofit/>
          </a:bodyPr>
          <a:lstStyle/>
          <a:p>
            <a:r>
              <a:rPr lang="en-US" sz="800" dirty="0">
                <a:solidFill>
                  <a:srgbClr val="898989"/>
                </a:solidFill>
              </a:rPr>
              <a:t>~$6.8B</a:t>
            </a:r>
          </a:p>
        </p:txBody>
      </p:sp>
      <p:sp>
        <p:nvSpPr>
          <p:cNvPr id="68" name="TextBox 67">
            <a:extLst>
              <a:ext uri="{FF2B5EF4-FFF2-40B4-BE49-F238E27FC236}">
                <a16:creationId xmlns:a16="http://schemas.microsoft.com/office/drawing/2014/main" id="{9F68DB86-CBD4-4940-B97E-CC48E3C6E24A}"/>
              </a:ext>
            </a:extLst>
          </p:cNvPr>
          <p:cNvSpPr txBox="1"/>
          <p:nvPr/>
        </p:nvSpPr>
        <p:spPr>
          <a:xfrm>
            <a:off x="1199644" y="5184618"/>
            <a:ext cx="433533" cy="206980"/>
          </a:xfrm>
          <a:prstGeom prst="rect">
            <a:avLst/>
          </a:prstGeom>
        </p:spPr>
        <p:txBody>
          <a:bodyPr vert="horz" wrap="square" lIns="0" tIns="0" rIns="0" bIns="0" rtlCol="0">
            <a:noAutofit/>
          </a:bodyPr>
          <a:lstStyle/>
          <a:p>
            <a:r>
              <a:rPr lang="en-US" sz="800" dirty="0">
                <a:solidFill>
                  <a:srgbClr val="898989"/>
                </a:solidFill>
              </a:rPr>
              <a:t>~$6.3B</a:t>
            </a:r>
          </a:p>
        </p:txBody>
      </p:sp>
      <p:sp>
        <p:nvSpPr>
          <p:cNvPr id="69" name="TextBox 68">
            <a:extLst>
              <a:ext uri="{FF2B5EF4-FFF2-40B4-BE49-F238E27FC236}">
                <a16:creationId xmlns:a16="http://schemas.microsoft.com/office/drawing/2014/main" id="{31E71E92-7804-BF4E-B23B-D01C73A24AD5}"/>
              </a:ext>
            </a:extLst>
          </p:cNvPr>
          <p:cNvSpPr txBox="1"/>
          <p:nvPr/>
        </p:nvSpPr>
        <p:spPr>
          <a:xfrm>
            <a:off x="868120" y="5227936"/>
            <a:ext cx="433533" cy="206980"/>
          </a:xfrm>
          <a:prstGeom prst="rect">
            <a:avLst/>
          </a:prstGeom>
        </p:spPr>
        <p:txBody>
          <a:bodyPr vert="horz" wrap="square" lIns="0" tIns="0" rIns="0" bIns="0" rtlCol="0">
            <a:noAutofit/>
          </a:bodyPr>
          <a:lstStyle/>
          <a:p>
            <a:r>
              <a:rPr lang="en-US" sz="800" dirty="0">
                <a:solidFill>
                  <a:srgbClr val="898989"/>
                </a:solidFill>
              </a:rPr>
              <a:t>~$5.9B</a:t>
            </a:r>
          </a:p>
        </p:txBody>
      </p:sp>
      <p:sp>
        <p:nvSpPr>
          <p:cNvPr id="70" name="TextBox 69">
            <a:extLst>
              <a:ext uri="{FF2B5EF4-FFF2-40B4-BE49-F238E27FC236}">
                <a16:creationId xmlns:a16="http://schemas.microsoft.com/office/drawing/2014/main" id="{9C0E28B8-FD9D-EE4E-BBDB-88FF6F82C9D9}"/>
              </a:ext>
            </a:extLst>
          </p:cNvPr>
          <p:cNvSpPr txBox="1"/>
          <p:nvPr/>
        </p:nvSpPr>
        <p:spPr>
          <a:xfrm>
            <a:off x="566140" y="5262495"/>
            <a:ext cx="433533" cy="206980"/>
          </a:xfrm>
          <a:prstGeom prst="rect">
            <a:avLst/>
          </a:prstGeom>
        </p:spPr>
        <p:txBody>
          <a:bodyPr vert="horz" wrap="square" lIns="0" tIns="0" rIns="0" bIns="0" rtlCol="0">
            <a:noAutofit/>
          </a:bodyPr>
          <a:lstStyle/>
          <a:p>
            <a:r>
              <a:rPr lang="en-US" sz="800" dirty="0">
                <a:solidFill>
                  <a:srgbClr val="898989"/>
                </a:solidFill>
              </a:rPr>
              <a:t>~$5.5B</a:t>
            </a:r>
          </a:p>
        </p:txBody>
      </p:sp>
      <p:sp>
        <p:nvSpPr>
          <p:cNvPr id="71" name="TextBox 70">
            <a:extLst>
              <a:ext uri="{FF2B5EF4-FFF2-40B4-BE49-F238E27FC236}">
                <a16:creationId xmlns:a16="http://schemas.microsoft.com/office/drawing/2014/main" id="{23E92D44-7BE6-3646-A7DE-D30E89F067C9}"/>
              </a:ext>
            </a:extLst>
          </p:cNvPr>
          <p:cNvSpPr txBox="1"/>
          <p:nvPr/>
        </p:nvSpPr>
        <p:spPr>
          <a:xfrm>
            <a:off x="7890413" y="4839211"/>
            <a:ext cx="416687" cy="206980"/>
          </a:xfrm>
          <a:prstGeom prst="rect">
            <a:avLst/>
          </a:prstGeom>
        </p:spPr>
        <p:txBody>
          <a:bodyPr vert="horz" wrap="square" lIns="0" tIns="0" rIns="0" bIns="0" rtlCol="0">
            <a:noAutofit/>
          </a:bodyPr>
          <a:lstStyle/>
          <a:p>
            <a:r>
              <a:rPr lang="en-US" sz="800" dirty="0">
                <a:solidFill>
                  <a:srgbClr val="898989"/>
                </a:solidFill>
              </a:rPr>
              <a:t>~$2.7B</a:t>
            </a:r>
          </a:p>
        </p:txBody>
      </p:sp>
      <p:sp>
        <p:nvSpPr>
          <p:cNvPr id="72" name="TextBox 71">
            <a:extLst>
              <a:ext uri="{FF2B5EF4-FFF2-40B4-BE49-F238E27FC236}">
                <a16:creationId xmlns:a16="http://schemas.microsoft.com/office/drawing/2014/main" id="{56DD9167-711B-F349-AD37-BE1630BDA6FF}"/>
              </a:ext>
            </a:extLst>
          </p:cNvPr>
          <p:cNvSpPr txBox="1"/>
          <p:nvPr/>
        </p:nvSpPr>
        <p:spPr>
          <a:xfrm>
            <a:off x="7465415" y="5100798"/>
            <a:ext cx="416687" cy="206980"/>
          </a:xfrm>
          <a:prstGeom prst="rect">
            <a:avLst/>
          </a:prstGeom>
        </p:spPr>
        <p:txBody>
          <a:bodyPr vert="horz" wrap="square" lIns="0" tIns="0" rIns="0" bIns="0" rtlCol="0">
            <a:noAutofit/>
          </a:bodyPr>
          <a:lstStyle/>
          <a:p>
            <a:r>
              <a:rPr lang="en-US" sz="800" dirty="0">
                <a:solidFill>
                  <a:srgbClr val="898989"/>
                </a:solidFill>
              </a:rPr>
              <a:t>~$2.2B</a:t>
            </a:r>
          </a:p>
        </p:txBody>
      </p:sp>
      <p:sp>
        <p:nvSpPr>
          <p:cNvPr id="73" name="TextBox 72">
            <a:extLst>
              <a:ext uri="{FF2B5EF4-FFF2-40B4-BE49-F238E27FC236}">
                <a16:creationId xmlns:a16="http://schemas.microsoft.com/office/drawing/2014/main" id="{49E60795-5A9D-C14B-A11E-E55842FB9D59}"/>
              </a:ext>
            </a:extLst>
          </p:cNvPr>
          <p:cNvSpPr txBox="1"/>
          <p:nvPr/>
        </p:nvSpPr>
        <p:spPr>
          <a:xfrm>
            <a:off x="7042672" y="5142948"/>
            <a:ext cx="416687" cy="206980"/>
          </a:xfrm>
          <a:prstGeom prst="rect">
            <a:avLst/>
          </a:prstGeom>
        </p:spPr>
        <p:txBody>
          <a:bodyPr vert="horz" wrap="square" lIns="0" tIns="0" rIns="0" bIns="0" rtlCol="0">
            <a:noAutofit/>
          </a:bodyPr>
          <a:lstStyle/>
          <a:p>
            <a:r>
              <a:rPr lang="en-US" sz="800" dirty="0">
                <a:solidFill>
                  <a:srgbClr val="898989"/>
                </a:solidFill>
              </a:rPr>
              <a:t>~$2.0B</a:t>
            </a:r>
          </a:p>
        </p:txBody>
      </p:sp>
      <p:sp>
        <p:nvSpPr>
          <p:cNvPr id="74" name="TextBox 73">
            <a:extLst>
              <a:ext uri="{FF2B5EF4-FFF2-40B4-BE49-F238E27FC236}">
                <a16:creationId xmlns:a16="http://schemas.microsoft.com/office/drawing/2014/main" id="{62EFD5A7-1C76-884A-8DC5-0BC11F033234}"/>
              </a:ext>
            </a:extLst>
          </p:cNvPr>
          <p:cNvSpPr txBox="1"/>
          <p:nvPr/>
        </p:nvSpPr>
        <p:spPr>
          <a:xfrm>
            <a:off x="6609607" y="5304446"/>
            <a:ext cx="416687" cy="206980"/>
          </a:xfrm>
          <a:prstGeom prst="rect">
            <a:avLst/>
          </a:prstGeom>
        </p:spPr>
        <p:txBody>
          <a:bodyPr vert="horz" wrap="square" lIns="0" tIns="0" rIns="0" bIns="0" rtlCol="0">
            <a:noAutofit/>
          </a:bodyPr>
          <a:lstStyle/>
          <a:p>
            <a:r>
              <a:rPr lang="en-US" sz="800" dirty="0">
                <a:solidFill>
                  <a:srgbClr val="898989"/>
                </a:solidFill>
              </a:rPr>
              <a:t>~$1.6B</a:t>
            </a:r>
          </a:p>
        </p:txBody>
      </p:sp>
      <p:sp>
        <p:nvSpPr>
          <p:cNvPr id="75" name="TextBox 74">
            <a:extLst>
              <a:ext uri="{FF2B5EF4-FFF2-40B4-BE49-F238E27FC236}">
                <a16:creationId xmlns:a16="http://schemas.microsoft.com/office/drawing/2014/main" id="{415C54DF-04BF-2942-86EA-FB636C3DC2AC}"/>
              </a:ext>
            </a:extLst>
          </p:cNvPr>
          <p:cNvSpPr txBox="1"/>
          <p:nvPr/>
        </p:nvSpPr>
        <p:spPr>
          <a:xfrm>
            <a:off x="6180808" y="5407936"/>
            <a:ext cx="416687" cy="206980"/>
          </a:xfrm>
          <a:prstGeom prst="rect">
            <a:avLst/>
          </a:prstGeom>
        </p:spPr>
        <p:txBody>
          <a:bodyPr vert="horz" wrap="square" lIns="0" tIns="0" rIns="0" bIns="0" rtlCol="0">
            <a:noAutofit/>
          </a:bodyPr>
          <a:lstStyle/>
          <a:p>
            <a:r>
              <a:rPr lang="en-US" sz="800" dirty="0">
                <a:solidFill>
                  <a:srgbClr val="898989"/>
                </a:solidFill>
              </a:rPr>
              <a:t>~$1.4B</a:t>
            </a:r>
          </a:p>
        </p:txBody>
      </p:sp>
      <p:sp>
        <p:nvSpPr>
          <p:cNvPr id="76" name="TextBox 75">
            <a:extLst>
              <a:ext uri="{FF2B5EF4-FFF2-40B4-BE49-F238E27FC236}">
                <a16:creationId xmlns:a16="http://schemas.microsoft.com/office/drawing/2014/main" id="{BD3D2AF2-962A-7647-A478-53E84234364D}"/>
              </a:ext>
            </a:extLst>
          </p:cNvPr>
          <p:cNvSpPr txBox="1"/>
          <p:nvPr/>
        </p:nvSpPr>
        <p:spPr>
          <a:xfrm>
            <a:off x="5758065" y="5491429"/>
            <a:ext cx="416687" cy="206980"/>
          </a:xfrm>
          <a:prstGeom prst="rect">
            <a:avLst/>
          </a:prstGeom>
        </p:spPr>
        <p:txBody>
          <a:bodyPr vert="horz" wrap="square" lIns="0" tIns="0" rIns="0" bIns="0" rtlCol="0">
            <a:noAutofit/>
          </a:bodyPr>
          <a:lstStyle/>
          <a:p>
            <a:r>
              <a:rPr lang="en-US" sz="800" dirty="0">
                <a:solidFill>
                  <a:srgbClr val="898989"/>
                </a:solidFill>
              </a:rPr>
              <a:t>~$1.2B</a:t>
            </a:r>
          </a:p>
        </p:txBody>
      </p:sp>
      <p:sp>
        <p:nvSpPr>
          <p:cNvPr id="77" name="TextBox 76">
            <a:extLst>
              <a:ext uri="{FF2B5EF4-FFF2-40B4-BE49-F238E27FC236}">
                <a16:creationId xmlns:a16="http://schemas.microsoft.com/office/drawing/2014/main" id="{A20C83E8-0BBD-054D-B007-18DDC0C3EDCF}"/>
              </a:ext>
            </a:extLst>
          </p:cNvPr>
          <p:cNvSpPr txBox="1"/>
          <p:nvPr/>
        </p:nvSpPr>
        <p:spPr>
          <a:xfrm>
            <a:off x="5326532" y="5549879"/>
            <a:ext cx="416687" cy="206980"/>
          </a:xfrm>
          <a:prstGeom prst="rect">
            <a:avLst/>
          </a:prstGeom>
        </p:spPr>
        <p:txBody>
          <a:bodyPr vert="horz" wrap="square" lIns="0" tIns="0" rIns="0" bIns="0" rtlCol="0">
            <a:noAutofit/>
          </a:bodyPr>
          <a:lstStyle/>
          <a:p>
            <a:r>
              <a:rPr lang="en-US" sz="800" dirty="0">
                <a:solidFill>
                  <a:srgbClr val="898989"/>
                </a:solidFill>
              </a:rPr>
              <a:t>~$1.0B</a:t>
            </a:r>
          </a:p>
        </p:txBody>
      </p:sp>
      <p:sp>
        <p:nvSpPr>
          <p:cNvPr id="78" name="TextBox 77">
            <a:extLst>
              <a:ext uri="{FF2B5EF4-FFF2-40B4-BE49-F238E27FC236}">
                <a16:creationId xmlns:a16="http://schemas.microsoft.com/office/drawing/2014/main" id="{090093E4-0791-0C42-999D-8158A854F1F9}"/>
              </a:ext>
            </a:extLst>
          </p:cNvPr>
          <p:cNvSpPr txBox="1"/>
          <p:nvPr/>
        </p:nvSpPr>
        <p:spPr>
          <a:xfrm>
            <a:off x="4901978" y="5633084"/>
            <a:ext cx="416687" cy="206980"/>
          </a:xfrm>
          <a:prstGeom prst="rect">
            <a:avLst/>
          </a:prstGeom>
        </p:spPr>
        <p:txBody>
          <a:bodyPr vert="horz" wrap="square" lIns="0" tIns="0" rIns="0" bIns="0" rtlCol="0">
            <a:noAutofit/>
          </a:bodyPr>
          <a:lstStyle/>
          <a:p>
            <a:r>
              <a:rPr lang="en-US" sz="800" dirty="0">
                <a:solidFill>
                  <a:srgbClr val="898989"/>
                </a:solidFill>
              </a:rPr>
              <a:t>~$0.7B</a:t>
            </a:r>
          </a:p>
        </p:txBody>
      </p:sp>
      <p:sp>
        <p:nvSpPr>
          <p:cNvPr id="2" name="TextBox 1">
            <a:extLst>
              <a:ext uri="{FF2B5EF4-FFF2-40B4-BE49-F238E27FC236}">
                <a16:creationId xmlns:a16="http://schemas.microsoft.com/office/drawing/2014/main" id="{9C793F07-A92B-BE42-8D4F-47ECB6B074D6}"/>
              </a:ext>
            </a:extLst>
          </p:cNvPr>
          <p:cNvSpPr txBox="1"/>
          <p:nvPr/>
        </p:nvSpPr>
        <p:spPr>
          <a:xfrm>
            <a:off x="321167" y="4801757"/>
            <a:ext cx="207839" cy="130119"/>
          </a:xfrm>
          <a:prstGeom prst="rect">
            <a:avLst/>
          </a:prstGeom>
        </p:spPr>
        <p:txBody>
          <a:bodyPr vert="horz" wrap="square" lIns="0" tIns="0" rIns="0" bIns="0" rtlCol="0">
            <a:noAutofit/>
          </a:bodyPr>
          <a:lstStyle/>
          <a:p>
            <a:r>
              <a:rPr lang="en-US" sz="1000" dirty="0">
                <a:solidFill>
                  <a:srgbClr val="6F6F6E"/>
                </a:solidFill>
              </a:rPr>
              <a:t>10B</a:t>
            </a:r>
          </a:p>
        </p:txBody>
      </p:sp>
      <p:sp>
        <p:nvSpPr>
          <p:cNvPr id="79" name="TextBox 78">
            <a:extLst>
              <a:ext uri="{FF2B5EF4-FFF2-40B4-BE49-F238E27FC236}">
                <a16:creationId xmlns:a16="http://schemas.microsoft.com/office/drawing/2014/main" id="{22540AFF-AB4C-FF42-8E3A-EC009C851905}"/>
              </a:ext>
            </a:extLst>
          </p:cNvPr>
          <p:cNvSpPr txBox="1"/>
          <p:nvPr/>
        </p:nvSpPr>
        <p:spPr>
          <a:xfrm>
            <a:off x="353069" y="5391598"/>
            <a:ext cx="207839" cy="130119"/>
          </a:xfrm>
          <a:prstGeom prst="rect">
            <a:avLst/>
          </a:prstGeom>
        </p:spPr>
        <p:txBody>
          <a:bodyPr vert="horz" wrap="square" lIns="0" tIns="0" rIns="0" bIns="0" rtlCol="0">
            <a:noAutofit/>
          </a:bodyPr>
          <a:lstStyle/>
          <a:p>
            <a:r>
              <a:rPr lang="en-US" sz="1000" dirty="0">
                <a:solidFill>
                  <a:srgbClr val="6F6F6E"/>
                </a:solidFill>
              </a:rPr>
              <a:t>5B</a:t>
            </a:r>
          </a:p>
        </p:txBody>
      </p:sp>
      <p:sp>
        <p:nvSpPr>
          <p:cNvPr id="80" name="TextBox 79">
            <a:extLst>
              <a:ext uri="{FF2B5EF4-FFF2-40B4-BE49-F238E27FC236}">
                <a16:creationId xmlns:a16="http://schemas.microsoft.com/office/drawing/2014/main" id="{C0192862-40FD-A249-ABBE-C585AE42D032}"/>
              </a:ext>
            </a:extLst>
          </p:cNvPr>
          <p:cNvSpPr txBox="1"/>
          <p:nvPr/>
        </p:nvSpPr>
        <p:spPr>
          <a:xfrm>
            <a:off x="364743" y="5963651"/>
            <a:ext cx="207839" cy="130119"/>
          </a:xfrm>
          <a:prstGeom prst="rect">
            <a:avLst/>
          </a:prstGeom>
        </p:spPr>
        <p:txBody>
          <a:bodyPr vert="horz" wrap="square" lIns="0" tIns="0" rIns="0" bIns="0" rtlCol="0">
            <a:noAutofit/>
          </a:bodyPr>
          <a:lstStyle/>
          <a:p>
            <a:r>
              <a:rPr lang="en-US" sz="1000" dirty="0">
                <a:solidFill>
                  <a:srgbClr val="6F6F6E"/>
                </a:solidFill>
              </a:rPr>
              <a:t>0B</a:t>
            </a:r>
          </a:p>
        </p:txBody>
      </p:sp>
      <p:sp>
        <p:nvSpPr>
          <p:cNvPr id="81" name="TextBox 80">
            <a:extLst>
              <a:ext uri="{FF2B5EF4-FFF2-40B4-BE49-F238E27FC236}">
                <a16:creationId xmlns:a16="http://schemas.microsoft.com/office/drawing/2014/main" id="{18F92327-20FB-F84C-B55D-23FA5C0E495C}"/>
              </a:ext>
            </a:extLst>
          </p:cNvPr>
          <p:cNvSpPr txBox="1"/>
          <p:nvPr/>
        </p:nvSpPr>
        <p:spPr>
          <a:xfrm>
            <a:off x="4678651" y="4769296"/>
            <a:ext cx="207839" cy="130119"/>
          </a:xfrm>
          <a:prstGeom prst="rect">
            <a:avLst/>
          </a:prstGeom>
        </p:spPr>
        <p:txBody>
          <a:bodyPr vert="horz" wrap="square" lIns="0" tIns="0" rIns="0" bIns="0" rtlCol="0">
            <a:noAutofit/>
          </a:bodyPr>
          <a:lstStyle/>
          <a:p>
            <a:r>
              <a:rPr lang="en-US" sz="1000" dirty="0">
                <a:solidFill>
                  <a:srgbClr val="6F6F6E"/>
                </a:solidFill>
              </a:rPr>
              <a:t>3B</a:t>
            </a:r>
          </a:p>
        </p:txBody>
      </p:sp>
      <p:sp>
        <p:nvSpPr>
          <p:cNvPr id="82" name="TextBox 81">
            <a:extLst>
              <a:ext uri="{FF2B5EF4-FFF2-40B4-BE49-F238E27FC236}">
                <a16:creationId xmlns:a16="http://schemas.microsoft.com/office/drawing/2014/main" id="{F00DB1DC-6FAE-F848-A81B-CFEC0F676CC2}"/>
              </a:ext>
            </a:extLst>
          </p:cNvPr>
          <p:cNvSpPr txBox="1"/>
          <p:nvPr/>
        </p:nvSpPr>
        <p:spPr>
          <a:xfrm>
            <a:off x="4685093" y="5171170"/>
            <a:ext cx="207839" cy="130119"/>
          </a:xfrm>
          <a:prstGeom prst="rect">
            <a:avLst/>
          </a:prstGeom>
        </p:spPr>
        <p:txBody>
          <a:bodyPr vert="horz" wrap="square" lIns="0" tIns="0" rIns="0" bIns="0" rtlCol="0">
            <a:noAutofit/>
          </a:bodyPr>
          <a:lstStyle/>
          <a:p>
            <a:r>
              <a:rPr lang="en-US" sz="1000" dirty="0">
                <a:solidFill>
                  <a:srgbClr val="6F6F6E"/>
                </a:solidFill>
              </a:rPr>
              <a:t>2B</a:t>
            </a:r>
          </a:p>
        </p:txBody>
      </p:sp>
      <p:sp>
        <p:nvSpPr>
          <p:cNvPr id="83" name="TextBox 82">
            <a:extLst>
              <a:ext uri="{FF2B5EF4-FFF2-40B4-BE49-F238E27FC236}">
                <a16:creationId xmlns:a16="http://schemas.microsoft.com/office/drawing/2014/main" id="{B45630F5-93D9-3B4F-8E46-E51852953F81}"/>
              </a:ext>
            </a:extLst>
          </p:cNvPr>
          <p:cNvSpPr txBox="1"/>
          <p:nvPr/>
        </p:nvSpPr>
        <p:spPr>
          <a:xfrm>
            <a:off x="4685092" y="5573767"/>
            <a:ext cx="207839" cy="130119"/>
          </a:xfrm>
          <a:prstGeom prst="rect">
            <a:avLst/>
          </a:prstGeom>
        </p:spPr>
        <p:txBody>
          <a:bodyPr vert="horz" wrap="square" lIns="0" tIns="0" rIns="0" bIns="0" rtlCol="0">
            <a:noAutofit/>
          </a:bodyPr>
          <a:lstStyle/>
          <a:p>
            <a:r>
              <a:rPr lang="en-US" sz="1000" dirty="0">
                <a:solidFill>
                  <a:srgbClr val="6F6F6E"/>
                </a:solidFill>
              </a:rPr>
              <a:t>1B</a:t>
            </a:r>
          </a:p>
        </p:txBody>
      </p:sp>
      <p:sp>
        <p:nvSpPr>
          <p:cNvPr id="84" name="TextBox 83">
            <a:extLst>
              <a:ext uri="{FF2B5EF4-FFF2-40B4-BE49-F238E27FC236}">
                <a16:creationId xmlns:a16="http://schemas.microsoft.com/office/drawing/2014/main" id="{41D029F3-0528-8A4B-9634-75D032E3DD03}"/>
              </a:ext>
            </a:extLst>
          </p:cNvPr>
          <p:cNvSpPr txBox="1"/>
          <p:nvPr/>
        </p:nvSpPr>
        <p:spPr>
          <a:xfrm>
            <a:off x="4702222" y="5975641"/>
            <a:ext cx="207839" cy="130119"/>
          </a:xfrm>
          <a:prstGeom prst="rect">
            <a:avLst/>
          </a:prstGeom>
        </p:spPr>
        <p:txBody>
          <a:bodyPr vert="horz" wrap="square" lIns="0" tIns="0" rIns="0" bIns="0" rtlCol="0">
            <a:noAutofit/>
          </a:bodyPr>
          <a:lstStyle/>
          <a:p>
            <a:r>
              <a:rPr lang="en-US" sz="1000" dirty="0">
                <a:solidFill>
                  <a:srgbClr val="6F6F6E"/>
                </a:solidFill>
              </a:rPr>
              <a:t>0B</a:t>
            </a:r>
          </a:p>
        </p:txBody>
      </p:sp>
      <p:sp>
        <p:nvSpPr>
          <p:cNvPr id="3" name="TextBox 2">
            <a:extLst>
              <a:ext uri="{FF2B5EF4-FFF2-40B4-BE49-F238E27FC236}">
                <a16:creationId xmlns:a16="http://schemas.microsoft.com/office/drawing/2014/main" id="{607C13CB-47BD-3E44-B80C-16EFA5F255AD}"/>
              </a:ext>
            </a:extLst>
          </p:cNvPr>
          <p:cNvSpPr txBox="1"/>
          <p:nvPr/>
        </p:nvSpPr>
        <p:spPr>
          <a:xfrm rot="18762253">
            <a:off x="523513" y="6140330"/>
            <a:ext cx="376817" cy="269695"/>
          </a:xfrm>
          <a:prstGeom prst="rect">
            <a:avLst/>
          </a:prstGeom>
        </p:spPr>
        <p:txBody>
          <a:bodyPr vert="horz" wrap="square" lIns="0" tIns="0" rIns="0" bIns="0" rtlCol="0">
            <a:noAutofit/>
          </a:bodyPr>
          <a:lstStyle/>
          <a:p>
            <a:r>
              <a:rPr lang="en-US" sz="800" dirty="0">
                <a:solidFill>
                  <a:srgbClr val="6F6F6E"/>
                </a:solidFill>
              </a:rPr>
              <a:t>Q1FY18</a:t>
            </a:r>
          </a:p>
        </p:txBody>
      </p:sp>
      <p:sp>
        <p:nvSpPr>
          <p:cNvPr id="85" name="TextBox 84">
            <a:extLst>
              <a:ext uri="{FF2B5EF4-FFF2-40B4-BE49-F238E27FC236}">
                <a16:creationId xmlns:a16="http://schemas.microsoft.com/office/drawing/2014/main" id="{B8ECB0C8-6767-8E4B-A322-031AE9219348}"/>
              </a:ext>
            </a:extLst>
          </p:cNvPr>
          <p:cNvSpPr txBox="1"/>
          <p:nvPr/>
        </p:nvSpPr>
        <p:spPr>
          <a:xfrm rot="18762253">
            <a:off x="840901" y="6139068"/>
            <a:ext cx="376817" cy="269695"/>
          </a:xfrm>
          <a:prstGeom prst="rect">
            <a:avLst/>
          </a:prstGeom>
        </p:spPr>
        <p:txBody>
          <a:bodyPr vert="horz" wrap="square" lIns="0" tIns="0" rIns="0" bIns="0" rtlCol="0">
            <a:noAutofit/>
          </a:bodyPr>
          <a:lstStyle/>
          <a:p>
            <a:r>
              <a:rPr lang="en-US" sz="800" dirty="0">
                <a:solidFill>
                  <a:srgbClr val="6F6F6E"/>
                </a:solidFill>
              </a:rPr>
              <a:t>Q2FY18</a:t>
            </a:r>
          </a:p>
        </p:txBody>
      </p:sp>
      <p:sp>
        <p:nvSpPr>
          <p:cNvPr id="86" name="TextBox 85">
            <a:extLst>
              <a:ext uri="{FF2B5EF4-FFF2-40B4-BE49-F238E27FC236}">
                <a16:creationId xmlns:a16="http://schemas.microsoft.com/office/drawing/2014/main" id="{3AABFC0C-B16D-2C4B-A4CE-67C29177ED7C}"/>
              </a:ext>
            </a:extLst>
          </p:cNvPr>
          <p:cNvSpPr txBox="1"/>
          <p:nvPr/>
        </p:nvSpPr>
        <p:spPr>
          <a:xfrm rot="18762253">
            <a:off x="1173415" y="6130211"/>
            <a:ext cx="376817" cy="269695"/>
          </a:xfrm>
          <a:prstGeom prst="rect">
            <a:avLst/>
          </a:prstGeom>
        </p:spPr>
        <p:txBody>
          <a:bodyPr vert="horz" wrap="square" lIns="0" tIns="0" rIns="0" bIns="0" rtlCol="0">
            <a:noAutofit/>
          </a:bodyPr>
          <a:lstStyle/>
          <a:p>
            <a:r>
              <a:rPr lang="en-US" sz="800" dirty="0">
                <a:solidFill>
                  <a:srgbClr val="6F6F6E"/>
                </a:solidFill>
              </a:rPr>
              <a:t>Q3FY18</a:t>
            </a:r>
          </a:p>
        </p:txBody>
      </p:sp>
      <p:sp>
        <p:nvSpPr>
          <p:cNvPr id="87" name="TextBox 86">
            <a:extLst>
              <a:ext uri="{FF2B5EF4-FFF2-40B4-BE49-F238E27FC236}">
                <a16:creationId xmlns:a16="http://schemas.microsoft.com/office/drawing/2014/main" id="{1DDBE61A-029D-F54F-969F-72C46D77762D}"/>
              </a:ext>
            </a:extLst>
          </p:cNvPr>
          <p:cNvSpPr txBox="1"/>
          <p:nvPr/>
        </p:nvSpPr>
        <p:spPr>
          <a:xfrm rot="18762253">
            <a:off x="1482511" y="6132058"/>
            <a:ext cx="376817" cy="269695"/>
          </a:xfrm>
          <a:prstGeom prst="rect">
            <a:avLst/>
          </a:prstGeom>
        </p:spPr>
        <p:txBody>
          <a:bodyPr vert="horz" wrap="square" lIns="0" tIns="0" rIns="0" bIns="0" rtlCol="0">
            <a:noAutofit/>
          </a:bodyPr>
          <a:lstStyle/>
          <a:p>
            <a:r>
              <a:rPr lang="en-US" sz="800" dirty="0">
                <a:solidFill>
                  <a:srgbClr val="6F6F6E"/>
                </a:solidFill>
              </a:rPr>
              <a:t>Q4FY18</a:t>
            </a:r>
          </a:p>
        </p:txBody>
      </p:sp>
      <p:sp>
        <p:nvSpPr>
          <p:cNvPr id="88" name="TextBox 87">
            <a:extLst>
              <a:ext uri="{FF2B5EF4-FFF2-40B4-BE49-F238E27FC236}">
                <a16:creationId xmlns:a16="http://schemas.microsoft.com/office/drawing/2014/main" id="{05354783-0538-B444-B478-715CD1369DC0}"/>
              </a:ext>
            </a:extLst>
          </p:cNvPr>
          <p:cNvSpPr txBox="1"/>
          <p:nvPr/>
        </p:nvSpPr>
        <p:spPr>
          <a:xfrm rot="18762253">
            <a:off x="1803105" y="6132057"/>
            <a:ext cx="376817" cy="269695"/>
          </a:xfrm>
          <a:prstGeom prst="rect">
            <a:avLst/>
          </a:prstGeom>
        </p:spPr>
        <p:txBody>
          <a:bodyPr vert="horz" wrap="square" lIns="0" tIns="0" rIns="0" bIns="0" rtlCol="0">
            <a:noAutofit/>
          </a:bodyPr>
          <a:lstStyle/>
          <a:p>
            <a:r>
              <a:rPr lang="en-US" sz="800" dirty="0">
                <a:solidFill>
                  <a:srgbClr val="6F6F6E"/>
                </a:solidFill>
              </a:rPr>
              <a:t>Q1FY19</a:t>
            </a:r>
          </a:p>
        </p:txBody>
      </p:sp>
      <p:sp>
        <p:nvSpPr>
          <p:cNvPr id="89" name="TextBox 88">
            <a:extLst>
              <a:ext uri="{FF2B5EF4-FFF2-40B4-BE49-F238E27FC236}">
                <a16:creationId xmlns:a16="http://schemas.microsoft.com/office/drawing/2014/main" id="{3225FBE5-9410-ED4E-8A0D-29CDB802E506}"/>
              </a:ext>
            </a:extLst>
          </p:cNvPr>
          <p:cNvSpPr txBox="1"/>
          <p:nvPr/>
        </p:nvSpPr>
        <p:spPr>
          <a:xfrm rot="18762253">
            <a:off x="2119220" y="6139068"/>
            <a:ext cx="376817" cy="269695"/>
          </a:xfrm>
          <a:prstGeom prst="rect">
            <a:avLst/>
          </a:prstGeom>
        </p:spPr>
        <p:txBody>
          <a:bodyPr vert="horz" wrap="square" lIns="0" tIns="0" rIns="0" bIns="0" rtlCol="0">
            <a:noAutofit/>
          </a:bodyPr>
          <a:lstStyle/>
          <a:p>
            <a:r>
              <a:rPr lang="en-US" sz="800" dirty="0">
                <a:solidFill>
                  <a:srgbClr val="6F6F6E"/>
                </a:solidFill>
              </a:rPr>
              <a:t>Q2FY19</a:t>
            </a:r>
          </a:p>
        </p:txBody>
      </p:sp>
      <p:sp>
        <p:nvSpPr>
          <p:cNvPr id="90" name="TextBox 89">
            <a:extLst>
              <a:ext uri="{FF2B5EF4-FFF2-40B4-BE49-F238E27FC236}">
                <a16:creationId xmlns:a16="http://schemas.microsoft.com/office/drawing/2014/main" id="{39E9E70B-6664-3645-A28F-0CAA8DE757CA}"/>
              </a:ext>
            </a:extLst>
          </p:cNvPr>
          <p:cNvSpPr txBox="1"/>
          <p:nvPr/>
        </p:nvSpPr>
        <p:spPr>
          <a:xfrm rot="18762253">
            <a:off x="2438226" y="6132057"/>
            <a:ext cx="376817" cy="269695"/>
          </a:xfrm>
          <a:prstGeom prst="rect">
            <a:avLst/>
          </a:prstGeom>
        </p:spPr>
        <p:txBody>
          <a:bodyPr vert="horz" wrap="square" lIns="0" tIns="0" rIns="0" bIns="0" rtlCol="0">
            <a:noAutofit/>
          </a:bodyPr>
          <a:lstStyle/>
          <a:p>
            <a:r>
              <a:rPr lang="en-US" sz="800" dirty="0">
                <a:solidFill>
                  <a:srgbClr val="6F6F6E"/>
                </a:solidFill>
              </a:rPr>
              <a:t>Q3FY19</a:t>
            </a:r>
          </a:p>
        </p:txBody>
      </p:sp>
      <p:sp>
        <p:nvSpPr>
          <p:cNvPr id="91" name="TextBox 90">
            <a:extLst>
              <a:ext uri="{FF2B5EF4-FFF2-40B4-BE49-F238E27FC236}">
                <a16:creationId xmlns:a16="http://schemas.microsoft.com/office/drawing/2014/main" id="{63A32AC5-C6A6-664F-8813-FFCBFB91DB64}"/>
              </a:ext>
            </a:extLst>
          </p:cNvPr>
          <p:cNvSpPr txBox="1"/>
          <p:nvPr/>
        </p:nvSpPr>
        <p:spPr>
          <a:xfrm rot="18762253">
            <a:off x="2756923" y="6132057"/>
            <a:ext cx="376817" cy="269695"/>
          </a:xfrm>
          <a:prstGeom prst="rect">
            <a:avLst/>
          </a:prstGeom>
        </p:spPr>
        <p:txBody>
          <a:bodyPr vert="horz" wrap="square" lIns="0" tIns="0" rIns="0" bIns="0" rtlCol="0">
            <a:noAutofit/>
          </a:bodyPr>
          <a:lstStyle/>
          <a:p>
            <a:r>
              <a:rPr lang="en-US" sz="800" dirty="0">
                <a:solidFill>
                  <a:srgbClr val="6F6F6E"/>
                </a:solidFill>
              </a:rPr>
              <a:t>Q4FY19</a:t>
            </a:r>
          </a:p>
        </p:txBody>
      </p:sp>
      <p:sp>
        <p:nvSpPr>
          <p:cNvPr id="92" name="TextBox 91">
            <a:extLst>
              <a:ext uri="{FF2B5EF4-FFF2-40B4-BE49-F238E27FC236}">
                <a16:creationId xmlns:a16="http://schemas.microsoft.com/office/drawing/2014/main" id="{10FDF1DB-06B2-3547-8F0D-6C05D91D6088}"/>
              </a:ext>
            </a:extLst>
          </p:cNvPr>
          <p:cNvSpPr txBox="1"/>
          <p:nvPr/>
        </p:nvSpPr>
        <p:spPr>
          <a:xfrm rot="18762253">
            <a:off x="3075622" y="6139069"/>
            <a:ext cx="376817" cy="269695"/>
          </a:xfrm>
          <a:prstGeom prst="rect">
            <a:avLst/>
          </a:prstGeom>
        </p:spPr>
        <p:txBody>
          <a:bodyPr vert="horz" wrap="square" lIns="0" tIns="0" rIns="0" bIns="0" rtlCol="0">
            <a:noAutofit/>
          </a:bodyPr>
          <a:lstStyle/>
          <a:p>
            <a:r>
              <a:rPr lang="en-US" sz="800" dirty="0">
                <a:solidFill>
                  <a:srgbClr val="6F6F6E"/>
                </a:solidFill>
              </a:rPr>
              <a:t>Q1FY20</a:t>
            </a:r>
          </a:p>
        </p:txBody>
      </p:sp>
      <p:sp>
        <p:nvSpPr>
          <p:cNvPr id="93" name="TextBox 92">
            <a:extLst>
              <a:ext uri="{FF2B5EF4-FFF2-40B4-BE49-F238E27FC236}">
                <a16:creationId xmlns:a16="http://schemas.microsoft.com/office/drawing/2014/main" id="{4DFFA0A1-EF11-7C4B-A407-51D5F90BA011}"/>
              </a:ext>
            </a:extLst>
          </p:cNvPr>
          <p:cNvSpPr txBox="1"/>
          <p:nvPr/>
        </p:nvSpPr>
        <p:spPr>
          <a:xfrm rot="18762253">
            <a:off x="3394322" y="6132344"/>
            <a:ext cx="376817" cy="269695"/>
          </a:xfrm>
          <a:prstGeom prst="rect">
            <a:avLst/>
          </a:prstGeom>
        </p:spPr>
        <p:txBody>
          <a:bodyPr vert="horz" wrap="square" lIns="0" tIns="0" rIns="0" bIns="0" rtlCol="0">
            <a:noAutofit/>
          </a:bodyPr>
          <a:lstStyle/>
          <a:p>
            <a:r>
              <a:rPr lang="en-US" sz="800" dirty="0">
                <a:solidFill>
                  <a:srgbClr val="6F6F6E"/>
                </a:solidFill>
              </a:rPr>
              <a:t>Q2FY20</a:t>
            </a:r>
          </a:p>
        </p:txBody>
      </p:sp>
      <p:sp>
        <p:nvSpPr>
          <p:cNvPr id="94" name="TextBox 93">
            <a:extLst>
              <a:ext uri="{FF2B5EF4-FFF2-40B4-BE49-F238E27FC236}">
                <a16:creationId xmlns:a16="http://schemas.microsoft.com/office/drawing/2014/main" id="{F20E7071-9A96-F043-8BFD-65C1D56E38B9}"/>
              </a:ext>
            </a:extLst>
          </p:cNvPr>
          <p:cNvSpPr txBox="1"/>
          <p:nvPr/>
        </p:nvSpPr>
        <p:spPr>
          <a:xfrm rot="18762253">
            <a:off x="3713017" y="6139069"/>
            <a:ext cx="376817" cy="269695"/>
          </a:xfrm>
          <a:prstGeom prst="rect">
            <a:avLst/>
          </a:prstGeom>
        </p:spPr>
        <p:txBody>
          <a:bodyPr vert="horz" wrap="square" lIns="0" tIns="0" rIns="0" bIns="0" rtlCol="0">
            <a:noAutofit/>
          </a:bodyPr>
          <a:lstStyle/>
          <a:p>
            <a:r>
              <a:rPr lang="en-US" sz="800" dirty="0">
                <a:solidFill>
                  <a:srgbClr val="6F6F6E"/>
                </a:solidFill>
              </a:rPr>
              <a:t>Q3FY20</a:t>
            </a:r>
          </a:p>
        </p:txBody>
      </p:sp>
      <p:sp>
        <p:nvSpPr>
          <p:cNvPr id="95" name="TextBox 94">
            <a:extLst>
              <a:ext uri="{FF2B5EF4-FFF2-40B4-BE49-F238E27FC236}">
                <a16:creationId xmlns:a16="http://schemas.microsoft.com/office/drawing/2014/main" id="{D5200F8A-A26E-4546-B237-86CB15B33167}"/>
              </a:ext>
            </a:extLst>
          </p:cNvPr>
          <p:cNvSpPr txBox="1"/>
          <p:nvPr/>
        </p:nvSpPr>
        <p:spPr>
          <a:xfrm rot="18762253">
            <a:off x="4036321" y="6132057"/>
            <a:ext cx="376817" cy="269695"/>
          </a:xfrm>
          <a:prstGeom prst="rect">
            <a:avLst/>
          </a:prstGeom>
        </p:spPr>
        <p:txBody>
          <a:bodyPr vert="horz" wrap="square" lIns="0" tIns="0" rIns="0" bIns="0" rtlCol="0">
            <a:noAutofit/>
          </a:bodyPr>
          <a:lstStyle/>
          <a:p>
            <a:r>
              <a:rPr lang="en-US" sz="800" dirty="0">
                <a:solidFill>
                  <a:srgbClr val="6F6F6E"/>
                </a:solidFill>
              </a:rPr>
              <a:t>Q4FY20</a:t>
            </a:r>
          </a:p>
        </p:txBody>
      </p:sp>
      <p:sp>
        <p:nvSpPr>
          <p:cNvPr id="96" name="TextBox 95">
            <a:extLst>
              <a:ext uri="{FF2B5EF4-FFF2-40B4-BE49-F238E27FC236}">
                <a16:creationId xmlns:a16="http://schemas.microsoft.com/office/drawing/2014/main" id="{5AD87F77-FEA0-8A4C-8AD0-836F5B1CEA63}"/>
              </a:ext>
            </a:extLst>
          </p:cNvPr>
          <p:cNvSpPr txBox="1"/>
          <p:nvPr/>
        </p:nvSpPr>
        <p:spPr>
          <a:xfrm rot="18762253">
            <a:off x="4911247" y="6116912"/>
            <a:ext cx="376817" cy="269695"/>
          </a:xfrm>
          <a:prstGeom prst="rect">
            <a:avLst/>
          </a:prstGeom>
        </p:spPr>
        <p:txBody>
          <a:bodyPr vert="horz" wrap="square" lIns="0" tIns="0" rIns="0" bIns="0" rtlCol="0">
            <a:noAutofit/>
          </a:bodyPr>
          <a:lstStyle/>
          <a:p>
            <a:r>
              <a:rPr lang="en-US" sz="800" dirty="0">
                <a:solidFill>
                  <a:srgbClr val="6F6F6E"/>
                </a:solidFill>
              </a:rPr>
              <a:t>FY2012</a:t>
            </a:r>
          </a:p>
        </p:txBody>
      </p:sp>
      <p:sp>
        <p:nvSpPr>
          <p:cNvPr id="97" name="TextBox 96">
            <a:extLst>
              <a:ext uri="{FF2B5EF4-FFF2-40B4-BE49-F238E27FC236}">
                <a16:creationId xmlns:a16="http://schemas.microsoft.com/office/drawing/2014/main" id="{92BCB0CD-B328-A44A-8792-49C5167875EC}"/>
              </a:ext>
            </a:extLst>
          </p:cNvPr>
          <p:cNvSpPr txBox="1"/>
          <p:nvPr/>
        </p:nvSpPr>
        <p:spPr>
          <a:xfrm rot="18762253">
            <a:off x="5327936" y="6122128"/>
            <a:ext cx="376817" cy="269695"/>
          </a:xfrm>
          <a:prstGeom prst="rect">
            <a:avLst/>
          </a:prstGeom>
        </p:spPr>
        <p:txBody>
          <a:bodyPr vert="horz" wrap="square" lIns="0" tIns="0" rIns="0" bIns="0" rtlCol="0">
            <a:noAutofit/>
          </a:bodyPr>
          <a:lstStyle/>
          <a:p>
            <a:r>
              <a:rPr lang="en-US" sz="800" dirty="0">
                <a:solidFill>
                  <a:srgbClr val="6F6F6E"/>
                </a:solidFill>
              </a:rPr>
              <a:t>FY2013</a:t>
            </a:r>
          </a:p>
        </p:txBody>
      </p:sp>
      <p:sp>
        <p:nvSpPr>
          <p:cNvPr id="98" name="TextBox 97">
            <a:extLst>
              <a:ext uri="{FF2B5EF4-FFF2-40B4-BE49-F238E27FC236}">
                <a16:creationId xmlns:a16="http://schemas.microsoft.com/office/drawing/2014/main" id="{8A4AE470-DBC6-F44D-8AF3-D1408D557100}"/>
              </a:ext>
            </a:extLst>
          </p:cNvPr>
          <p:cNvSpPr txBox="1"/>
          <p:nvPr/>
        </p:nvSpPr>
        <p:spPr>
          <a:xfrm rot="18762253">
            <a:off x="5768441" y="6124690"/>
            <a:ext cx="376817" cy="269695"/>
          </a:xfrm>
          <a:prstGeom prst="rect">
            <a:avLst/>
          </a:prstGeom>
        </p:spPr>
        <p:txBody>
          <a:bodyPr vert="horz" wrap="square" lIns="0" tIns="0" rIns="0" bIns="0" rtlCol="0">
            <a:noAutofit/>
          </a:bodyPr>
          <a:lstStyle/>
          <a:p>
            <a:r>
              <a:rPr lang="en-US" sz="800" dirty="0">
                <a:solidFill>
                  <a:srgbClr val="6F6F6E"/>
                </a:solidFill>
              </a:rPr>
              <a:t>FY2014</a:t>
            </a:r>
          </a:p>
        </p:txBody>
      </p:sp>
      <p:sp>
        <p:nvSpPr>
          <p:cNvPr id="99" name="TextBox 98">
            <a:extLst>
              <a:ext uri="{FF2B5EF4-FFF2-40B4-BE49-F238E27FC236}">
                <a16:creationId xmlns:a16="http://schemas.microsoft.com/office/drawing/2014/main" id="{F682C424-136E-8447-8041-FEE8494107A3}"/>
              </a:ext>
            </a:extLst>
          </p:cNvPr>
          <p:cNvSpPr txBox="1"/>
          <p:nvPr/>
        </p:nvSpPr>
        <p:spPr>
          <a:xfrm rot="18762253">
            <a:off x="6203525" y="6129095"/>
            <a:ext cx="376817" cy="269695"/>
          </a:xfrm>
          <a:prstGeom prst="rect">
            <a:avLst/>
          </a:prstGeom>
        </p:spPr>
        <p:txBody>
          <a:bodyPr vert="horz" wrap="square" lIns="0" tIns="0" rIns="0" bIns="0" rtlCol="0">
            <a:noAutofit/>
          </a:bodyPr>
          <a:lstStyle/>
          <a:p>
            <a:r>
              <a:rPr lang="en-US" sz="800" dirty="0">
                <a:solidFill>
                  <a:srgbClr val="6F6F6E"/>
                </a:solidFill>
              </a:rPr>
              <a:t>FY2015</a:t>
            </a:r>
          </a:p>
        </p:txBody>
      </p:sp>
      <p:sp>
        <p:nvSpPr>
          <p:cNvPr id="100" name="TextBox 99">
            <a:extLst>
              <a:ext uri="{FF2B5EF4-FFF2-40B4-BE49-F238E27FC236}">
                <a16:creationId xmlns:a16="http://schemas.microsoft.com/office/drawing/2014/main" id="{1A855ECA-38D7-684F-A365-04675825D3C6}"/>
              </a:ext>
            </a:extLst>
          </p:cNvPr>
          <p:cNvSpPr txBox="1"/>
          <p:nvPr/>
        </p:nvSpPr>
        <p:spPr>
          <a:xfrm rot="18762253">
            <a:off x="8285754" y="6132058"/>
            <a:ext cx="376817" cy="269695"/>
          </a:xfrm>
          <a:prstGeom prst="rect">
            <a:avLst/>
          </a:prstGeom>
        </p:spPr>
        <p:txBody>
          <a:bodyPr vert="horz" wrap="square" lIns="0" tIns="0" rIns="0" bIns="0" rtlCol="0">
            <a:noAutofit/>
          </a:bodyPr>
          <a:lstStyle/>
          <a:p>
            <a:r>
              <a:rPr lang="en-US" sz="800" dirty="0">
                <a:solidFill>
                  <a:srgbClr val="6F6F6E"/>
                </a:solidFill>
              </a:rPr>
              <a:t>FY2020</a:t>
            </a:r>
          </a:p>
        </p:txBody>
      </p:sp>
      <p:sp>
        <p:nvSpPr>
          <p:cNvPr id="101" name="TextBox 100">
            <a:extLst>
              <a:ext uri="{FF2B5EF4-FFF2-40B4-BE49-F238E27FC236}">
                <a16:creationId xmlns:a16="http://schemas.microsoft.com/office/drawing/2014/main" id="{21BAF080-D180-8846-8AE4-FF9DB12B8A29}"/>
              </a:ext>
            </a:extLst>
          </p:cNvPr>
          <p:cNvSpPr txBox="1"/>
          <p:nvPr/>
        </p:nvSpPr>
        <p:spPr>
          <a:xfrm rot="18762253">
            <a:off x="7887836" y="6139069"/>
            <a:ext cx="376817" cy="269695"/>
          </a:xfrm>
          <a:prstGeom prst="rect">
            <a:avLst/>
          </a:prstGeom>
        </p:spPr>
        <p:txBody>
          <a:bodyPr vert="horz" wrap="square" lIns="0" tIns="0" rIns="0" bIns="0" rtlCol="0">
            <a:noAutofit/>
          </a:bodyPr>
          <a:lstStyle/>
          <a:p>
            <a:r>
              <a:rPr lang="en-US" sz="800" dirty="0">
                <a:solidFill>
                  <a:srgbClr val="6F6F6E"/>
                </a:solidFill>
              </a:rPr>
              <a:t>FY2019</a:t>
            </a:r>
          </a:p>
        </p:txBody>
      </p:sp>
      <p:sp>
        <p:nvSpPr>
          <p:cNvPr id="102" name="TextBox 101">
            <a:extLst>
              <a:ext uri="{FF2B5EF4-FFF2-40B4-BE49-F238E27FC236}">
                <a16:creationId xmlns:a16="http://schemas.microsoft.com/office/drawing/2014/main" id="{C3CAFBFE-BBDC-DC4E-A44A-A3155B440BE5}"/>
              </a:ext>
            </a:extLst>
          </p:cNvPr>
          <p:cNvSpPr txBox="1"/>
          <p:nvPr/>
        </p:nvSpPr>
        <p:spPr>
          <a:xfrm rot="18762253">
            <a:off x="7454109" y="6130211"/>
            <a:ext cx="376817" cy="269695"/>
          </a:xfrm>
          <a:prstGeom prst="rect">
            <a:avLst/>
          </a:prstGeom>
        </p:spPr>
        <p:txBody>
          <a:bodyPr vert="horz" wrap="square" lIns="0" tIns="0" rIns="0" bIns="0" rtlCol="0">
            <a:noAutofit/>
          </a:bodyPr>
          <a:lstStyle/>
          <a:p>
            <a:r>
              <a:rPr lang="en-US" sz="800" dirty="0">
                <a:solidFill>
                  <a:srgbClr val="6F6F6E"/>
                </a:solidFill>
              </a:rPr>
              <a:t>FY2018</a:t>
            </a:r>
          </a:p>
        </p:txBody>
      </p:sp>
      <p:sp>
        <p:nvSpPr>
          <p:cNvPr id="103" name="TextBox 102">
            <a:extLst>
              <a:ext uri="{FF2B5EF4-FFF2-40B4-BE49-F238E27FC236}">
                <a16:creationId xmlns:a16="http://schemas.microsoft.com/office/drawing/2014/main" id="{379D9A38-0AC8-3648-920E-8EDA4DFDFB7F}"/>
              </a:ext>
            </a:extLst>
          </p:cNvPr>
          <p:cNvSpPr txBox="1"/>
          <p:nvPr/>
        </p:nvSpPr>
        <p:spPr>
          <a:xfrm rot="18762253">
            <a:off x="7036165" y="6162143"/>
            <a:ext cx="376817" cy="269695"/>
          </a:xfrm>
          <a:prstGeom prst="rect">
            <a:avLst/>
          </a:prstGeom>
        </p:spPr>
        <p:txBody>
          <a:bodyPr vert="horz" wrap="square" lIns="0" tIns="0" rIns="0" bIns="0" rtlCol="0">
            <a:noAutofit/>
          </a:bodyPr>
          <a:lstStyle/>
          <a:p>
            <a:r>
              <a:rPr lang="en-US" sz="800" dirty="0">
                <a:solidFill>
                  <a:srgbClr val="6F6F6E"/>
                </a:solidFill>
              </a:rPr>
              <a:t>FY2017</a:t>
            </a:r>
          </a:p>
        </p:txBody>
      </p:sp>
      <p:sp>
        <p:nvSpPr>
          <p:cNvPr id="104" name="TextBox 103">
            <a:extLst>
              <a:ext uri="{FF2B5EF4-FFF2-40B4-BE49-F238E27FC236}">
                <a16:creationId xmlns:a16="http://schemas.microsoft.com/office/drawing/2014/main" id="{9EB63108-4ABB-9647-A422-157A455F089E}"/>
              </a:ext>
            </a:extLst>
          </p:cNvPr>
          <p:cNvSpPr txBox="1"/>
          <p:nvPr/>
        </p:nvSpPr>
        <p:spPr>
          <a:xfrm rot="18762253">
            <a:off x="6603842" y="6124690"/>
            <a:ext cx="376817" cy="269695"/>
          </a:xfrm>
          <a:prstGeom prst="rect">
            <a:avLst/>
          </a:prstGeom>
        </p:spPr>
        <p:txBody>
          <a:bodyPr vert="horz" wrap="square" lIns="0" tIns="0" rIns="0" bIns="0" rtlCol="0">
            <a:noAutofit/>
          </a:bodyPr>
          <a:lstStyle/>
          <a:p>
            <a:r>
              <a:rPr lang="en-US" sz="800" dirty="0">
                <a:solidFill>
                  <a:srgbClr val="6F6F6E"/>
                </a:solidFill>
              </a:rPr>
              <a:t>FY2016</a:t>
            </a:r>
          </a:p>
        </p:txBody>
      </p:sp>
    </p:spTree>
    <p:extLst>
      <p:ext uri="{BB962C8B-B14F-4D97-AF65-F5344CB8AC3E}">
        <p14:creationId xmlns:p14="http://schemas.microsoft.com/office/powerpoint/2010/main" val="262685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FC2939-9F03-D4A8-8930-87613422EB55}"/>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E56B751B-B7A5-3D40-E86E-276562AC578B}"/>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14228997-2C66-3FDA-D1E7-6AB4E9392132}"/>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E45F26F-DD82-D1E9-6196-F5136EC679FF}"/>
              </a:ext>
            </a:extLst>
          </p:cNvPr>
          <p:cNvSpPr>
            <a:spLocks noGrp="1"/>
          </p:cNvSpPr>
          <p:nvPr>
            <p:ph type="body" sz="quarter" idx="15"/>
          </p:nvPr>
        </p:nvSpPr>
        <p:spPr/>
        <p:txBody>
          <a:bodyPr/>
          <a:lstStyle/>
          <a:p>
            <a:endParaRPr lang="en-US"/>
          </a:p>
        </p:txBody>
      </p:sp>
      <p:graphicFrame>
        <p:nvGraphicFramePr>
          <p:cNvPr id="6" name="Table 5">
            <a:extLst>
              <a:ext uri="{FF2B5EF4-FFF2-40B4-BE49-F238E27FC236}">
                <a16:creationId xmlns:a16="http://schemas.microsoft.com/office/drawing/2014/main" id="{DDFDC141-A102-FEFA-DB61-BC4FC334894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5612994"/>
              </p:ext>
            </p:extLst>
          </p:nvPr>
        </p:nvGraphicFramePr>
        <p:xfrm>
          <a:off x="529006" y="1071754"/>
          <a:ext cx="8046720" cy="2926080"/>
        </p:xfrm>
        <a:graphic>
          <a:graphicData uri="http://schemas.openxmlformats.org/drawingml/2006/table">
            <a:tbl>
              <a:tblPr firstRow="1" bandRow="1">
                <a:tableStyleId>{21E4AEA4-8DFA-4A89-87EB-49C32662AFE0}</a:tableStyleId>
              </a:tblPr>
              <a:tblGrid>
                <a:gridCol w="8046720">
                  <a:extLst>
                    <a:ext uri="{9D8B030D-6E8A-4147-A177-3AD203B41FA5}">
                      <a16:colId xmlns:a16="http://schemas.microsoft.com/office/drawing/2014/main" val="1399054845"/>
                    </a:ext>
                  </a:extLst>
                </a:gridCol>
              </a:tblGrid>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	</a:t>
                      </a:r>
                      <a:r>
                        <a:rPr lang="en-US" sz="1600" b="1" kern="1200" cap="small" baseline="0" dirty="0">
                          <a:solidFill>
                            <a:schemeClr val="tx2">
                              <a:lumMod val="50000"/>
                            </a:schemeClr>
                          </a:solidFill>
                          <a:latin typeface="+mn-lt"/>
                          <a:ea typeface="+mn-ea"/>
                          <a:cs typeface="+mn-cs"/>
                        </a:rPr>
                        <a:t>Executive Summary</a:t>
                      </a:r>
                    </a:p>
                  </a:txBody>
                  <a:tcPr anchor="ctr">
                    <a:noFill/>
                  </a:tcPr>
                </a:tc>
                <a:extLst>
                  <a:ext uri="{0D108BD9-81ED-4DB2-BD59-A6C34878D82A}">
                    <a16:rowId xmlns:a16="http://schemas.microsoft.com/office/drawing/2014/main" val="2280700353"/>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II.	Industry Overview</a:t>
                      </a:r>
                    </a:p>
                  </a:txBody>
                  <a:tcPr anchor="ctr">
                    <a:solidFill>
                      <a:schemeClr val="accent1">
                        <a:lumMod val="20000"/>
                        <a:lumOff val="80000"/>
                      </a:schemeClr>
                    </a:solidFill>
                  </a:tcPr>
                </a:tc>
                <a:extLst>
                  <a:ext uri="{0D108BD9-81ED-4DB2-BD59-A6C34878D82A}">
                    <a16:rowId xmlns:a16="http://schemas.microsoft.com/office/drawing/2014/main" val="1047921284"/>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III.	Investment Rational</a:t>
                      </a:r>
                      <a:endParaRPr lang="en-US" sz="1600" b="1" kern="1200" cap="small" baseline="0" dirty="0">
                        <a:solidFill>
                          <a:schemeClr val="tx2">
                            <a:lumMod val="50000"/>
                          </a:schemeClr>
                        </a:solidFill>
                        <a:latin typeface="+mn-lt"/>
                        <a:ea typeface="+mn-ea"/>
                        <a:cs typeface="+mn-cs"/>
                      </a:endParaRPr>
                    </a:p>
                  </a:txBody>
                  <a:tcPr anchor="ctr">
                    <a:noFill/>
                  </a:tcPr>
                </a:tc>
                <a:extLst>
                  <a:ext uri="{0D108BD9-81ED-4DB2-BD59-A6C34878D82A}">
                    <a16:rowId xmlns:a16="http://schemas.microsoft.com/office/drawing/2014/main" val="4028861106"/>
                  </a:ext>
                </a:extLst>
              </a:tr>
              <a:tr h="73152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chemeClr val="tx2">
                              <a:lumMod val="50000"/>
                            </a:schemeClr>
                          </a:solidFill>
                          <a:effectLst/>
                          <a:uLnTx/>
                          <a:uFillTx/>
                          <a:latin typeface="+mn-lt"/>
                          <a:ea typeface="+mn-ea"/>
                          <a:cs typeface="+mn-cs"/>
                        </a:rPr>
                        <a:t>IV.	Perspectives on Valuation</a:t>
                      </a:r>
                      <a:endParaRPr lang="en-US" sz="1600" b="1" kern="1200" cap="small" baseline="0" dirty="0">
                        <a:solidFill>
                          <a:schemeClr val="tx2">
                            <a:lumMod val="50000"/>
                          </a:schemeClr>
                        </a:solidFill>
                        <a:latin typeface="+mn-lt"/>
                        <a:ea typeface="+mn-ea"/>
                        <a:cs typeface="+mn-cs"/>
                      </a:endParaRPr>
                    </a:p>
                  </a:txBody>
                  <a:tcPr anchor="ctr">
                    <a:noFill/>
                  </a:tcPr>
                </a:tc>
                <a:extLst>
                  <a:ext uri="{0D108BD9-81ED-4DB2-BD59-A6C34878D82A}">
                    <a16:rowId xmlns:a16="http://schemas.microsoft.com/office/drawing/2014/main" val="3045091017"/>
                  </a:ext>
                </a:extLst>
              </a:tr>
            </a:tbl>
          </a:graphicData>
        </a:graphic>
      </p:graphicFrame>
    </p:spTree>
    <p:extLst>
      <p:ext uri="{BB962C8B-B14F-4D97-AF65-F5344CB8AC3E}">
        <p14:creationId xmlns:p14="http://schemas.microsoft.com/office/powerpoint/2010/main" val="382415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D79BDE-FD06-B648-A157-A695CC3336B8}"/>
              </a:ext>
            </a:extLst>
          </p:cNvPr>
          <p:cNvSpPr>
            <a:spLocks noGrp="1"/>
          </p:cNvSpPr>
          <p:nvPr>
            <p:ph type="body" sz="quarter" idx="14"/>
          </p:nvPr>
        </p:nvSpPr>
        <p:spPr>
          <a:xfrm>
            <a:off x="1536854" y="6437773"/>
            <a:ext cx="6517209" cy="260100"/>
          </a:xfrm>
        </p:spPr>
        <p:txBody>
          <a:bodyPr/>
          <a:lstStyle/>
          <a:p>
            <a:endParaRPr lang="en-US" dirty="0"/>
          </a:p>
        </p:txBody>
      </p:sp>
      <p:sp>
        <p:nvSpPr>
          <p:cNvPr id="3" name="Text Placeholder 2">
            <a:extLst>
              <a:ext uri="{FF2B5EF4-FFF2-40B4-BE49-F238E27FC236}">
                <a16:creationId xmlns:a16="http://schemas.microsoft.com/office/drawing/2014/main" id="{8814AC92-A74B-6947-AD88-3AC34D5807F1}"/>
              </a:ext>
            </a:extLst>
          </p:cNvPr>
          <p:cNvSpPr>
            <a:spLocks noGrp="1"/>
          </p:cNvSpPr>
          <p:nvPr>
            <p:ph type="body" sz="quarter" idx="10"/>
          </p:nvPr>
        </p:nvSpPr>
        <p:spPr/>
        <p:txBody>
          <a:bodyPr/>
          <a:lstStyle/>
          <a:p>
            <a:r>
              <a:rPr lang="en-US" dirty="0"/>
              <a:t>Industry Overview</a:t>
            </a:r>
          </a:p>
        </p:txBody>
      </p:sp>
      <p:sp>
        <p:nvSpPr>
          <p:cNvPr id="4" name="Title 3">
            <a:extLst>
              <a:ext uri="{FF2B5EF4-FFF2-40B4-BE49-F238E27FC236}">
                <a16:creationId xmlns:a16="http://schemas.microsoft.com/office/drawing/2014/main" id="{3A28D410-CC6E-BD48-8638-C9A42674A8BB}"/>
              </a:ext>
            </a:extLst>
          </p:cNvPr>
          <p:cNvSpPr>
            <a:spLocks noGrp="1"/>
          </p:cNvSpPr>
          <p:nvPr>
            <p:ph type="title"/>
          </p:nvPr>
        </p:nvSpPr>
        <p:spPr>
          <a:xfrm>
            <a:off x="530236" y="404667"/>
            <a:ext cx="8084526" cy="246221"/>
          </a:xfrm>
        </p:spPr>
        <p:txBody>
          <a:bodyPr/>
          <a:lstStyle/>
          <a:p>
            <a:r>
              <a:rPr lang="en-US" dirty="0"/>
              <a:t>Market Trends: Indices</a:t>
            </a:r>
          </a:p>
        </p:txBody>
      </p:sp>
      <p:sp>
        <p:nvSpPr>
          <p:cNvPr id="5" name="Text Placeholder 4">
            <a:extLst>
              <a:ext uri="{FF2B5EF4-FFF2-40B4-BE49-F238E27FC236}">
                <a16:creationId xmlns:a16="http://schemas.microsoft.com/office/drawing/2014/main" id="{F7F85FC1-68A5-FC47-AA05-3A40BA497E44}"/>
              </a:ext>
            </a:extLst>
          </p:cNvPr>
          <p:cNvSpPr>
            <a:spLocks noGrp="1"/>
          </p:cNvSpPr>
          <p:nvPr>
            <p:ph type="body" sz="quarter" idx="15"/>
          </p:nvPr>
        </p:nvSpPr>
        <p:spPr>
          <a:xfrm>
            <a:off x="530236" y="1037212"/>
            <a:ext cx="8083296" cy="260100"/>
          </a:xfrm>
        </p:spPr>
        <p:txBody>
          <a:bodyPr lIns="0">
            <a:normAutofit lnSpcReduction="10000"/>
          </a:bodyPr>
          <a:lstStyle/>
          <a:p>
            <a:pPr marL="0" lvl="1" indent="0">
              <a:spcAft>
                <a:spcPts val="0"/>
              </a:spcAft>
              <a:buNone/>
            </a:pPr>
            <a:r>
              <a:rPr lang="en-US" dirty="0"/>
              <a:t>Software &amp; Cloud Index VS S&amp;P500 VS DIA VS Nasdaq</a:t>
            </a:r>
          </a:p>
        </p:txBody>
      </p:sp>
      <p:grpSp>
        <p:nvGrpSpPr>
          <p:cNvPr id="8" name="Group 7">
            <a:extLst>
              <a:ext uri="{FF2B5EF4-FFF2-40B4-BE49-F238E27FC236}">
                <a16:creationId xmlns:a16="http://schemas.microsoft.com/office/drawing/2014/main" id="{81698B15-6422-03D0-BC97-078175995F72}"/>
              </a:ext>
            </a:extLst>
          </p:cNvPr>
          <p:cNvGrpSpPr/>
          <p:nvPr/>
        </p:nvGrpSpPr>
        <p:grpSpPr>
          <a:xfrm>
            <a:off x="530236" y="5091293"/>
            <a:ext cx="8148398" cy="1470899"/>
            <a:chOff x="530236" y="4351061"/>
            <a:chExt cx="8148398" cy="1470899"/>
          </a:xfrm>
        </p:grpSpPr>
        <p:grpSp>
          <p:nvGrpSpPr>
            <p:cNvPr id="21" name="Group 20">
              <a:extLst>
                <a:ext uri="{FF2B5EF4-FFF2-40B4-BE49-F238E27FC236}">
                  <a16:creationId xmlns:a16="http://schemas.microsoft.com/office/drawing/2014/main" id="{E036168E-EFCD-4DFA-A67A-0F8667DD3B37}"/>
                </a:ext>
              </a:extLst>
            </p:cNvPr>
            <p:cNvGrpSpPr/>
            <p:nvPr/>
          </p:nvGrpSpPr>
          <p:grpSpPr>
            <a:xfrm>
              <a:off x="530236" y="4416120"/>
              <a:ext cx="4587944" cy="1340780"/>
              <a:chOff x="527776" y="4117233"/>
              <a:chExt cx="4587944" cy="1340780"/>
            </a:xfrm>
          </p:grpSpPr>
          <p:sp>
            <p:nvSpPr>
              <p:cNvPr id="14" name="Rectangle: Rounded Corners 13">
                <a:extLst>
                  <a:ext uri="{FF2B5EF4-FFF2-40B4-BE49-F238E27FC236}">
                    <a16:creationId xmlns:a16="http://schemas.microsoft.com/office/drawing/2014/main" id="{110F44A7-9E19-4911-B111-1B58BD4C41D9}"/>
                  </a:ext>
                </a:extLst>
              </p:cNvPr>
              <p:cNvSpPr/>
              <p:nvPr/>
            </p:nvSpPr>
            <p:spPr>
              <a:xfrm>
                <a:off x="527776" y="4117233"/>
                <a:ext cx="4587944" cy="134078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5000"/>
                  </a:lnSpc>
                </a:pPr>
                <a:endParaRPr lang="en-US" sz="2000" b="1" kern="0" dirty="0">
                  <a:solidFill>
                    <a:schemeClr val="bg1"/>
                  </a:solidFill>
                </a:endParaRPr>
              </a:p>
            </p:txBody>
          </p:sp>
          <p:pic>
            <p:nvPicPr>
              <p:cNvPr id="16" name="Picture 15">
                <a:extLst>
                  <a:ext uri="{FF2B5EF4-FFF2-40B4-BE49-F238E27FC236}">
                    <a16:creationId xmlns:a16="http://schemas.microsoft.com/office/drawing/2014/main" id="{CC757C5F-2CCF-421F-856C-9C998C858658}"/>
                  </a:ext>
                </a:extLst>
              </p:cNvPr>
              <p:cNvPicPr>
                <a:picLocks noChangeAspect="1"/>
              </p:cNvPicPr>
              <p:nvPr/>
            </p:nvPicPr>
            <p:blipFill>
              <a:blip r:embed="rId3"/>
              <a:stretch>
                <a:fillRect/>
              </a:stretch>
            </p:blipFill>
            <p:spPr>
              <a:xfrm>
                <a:off x="879686" y="4215484"/>
                <a:ext cx="522565" cy="496676"/>
              </a:xfrm>
              <a:prstGeom prst="rect">
                <a:avLst/>
              </a:prstGeom>
            </p:spPr>
          </p:pic>
          <p:pic>
            <p:nvPicPr>
              <p:cNvPr id="17" name="Picture 16">
                <a:extLst>
                  <a:ext uri="{FF2B5EF4-FFF2-40B4-BE49-F238E27FC236}">
                    <a16:creationId xmlns:a16="http://schemas.microsoft.com/office/drawing/2014/main" id="{7D00825C-7126-42D0-B8F0-59E8D8FC55F9}"/>
                  </a:ext>
                </a:extLst>
              </p:cNvPr>
              <p:cNvPicPr>
                <a:picLocks noChangeAspect="1"/>
              </p:cNvPicPr>
              <p:nvPr/>
            </p:nvPicPr>
            <p:blipFill>
              <a:blip r:embed="rId4"/>
              <a:stretch>
                <a:fillRect/>
              </a:stretch>
            </p:blipFill>
            <p:spPr>
              <a:xfrm>
                <a:off x="1675641" y="4232713"/>
                <a:ext cx="600164" cy="467223"/>
              </a:xfrm>
              <a:prstGeom prst="rect">
                <a:avLst/>
              </a:prstGeom>
            </p:spPr>
          </p:pic>
          <p:pic>
            <p:nvPicPr>
              <p:cNvPr id="18" name="Picture 17">
                <a:extLst>
                  <a:ext uri="{FF2B5EF4-FFF2-40B4-BE49-F238E27FC236}">
                    <a16:creationId xmlns:a16="http://schemas.microsoft.com/office/drawing/2014/main" id="{E2B9C98D-C716-4619-893E-B3FDCE836FAC}"/>
                  </a:ext>
                </a:extLst>
              </p:cNvPr>
              <p:cNvPicPr>
                <a:picLocks noChangeAspect="1"/>
              </p:cNvPicPr>
              <p:nvPr/>
            </p:nvPicPr>
            <p:blipFill>
              <a:blip r:embed="rId5"/>
              <a:stretch>
                <a:fillRect/>
              </a:stretch>
            </p:blipFill>
            <p:spPr>
              <a:xfrm>
                <a:off x="3730972" y="4872803"/>
                <a:ext cx="788530" cy="502753"/>
              </a:xfrm>
              <a:prstGeom prst="rect">
                <a:avLst/>
              </a:prstGeom>
            </p:spPr>
          </p:pic>
          <p:pic>
            <p:nvPicPr>
              <p:cNvPr id="31748" name="Picture 4">
                <a:extLst>
                  <a:ext uri="{FF2B5EF4-FFF2-40B4-BE49-F238E27FC236}">
                    <a16:creationId xmlns:a16="http://schemas.microsoft.com/office/drawing/2014/main" id="{53E67B74-DCBD-4A10-9E35-D0EB41F6AF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6169" y="4215484"/>
                <a:ext cx="577428" cy="537027"/>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a:extLst>
                  <a:ext uri="{FF2B5EF4-FFF2-40B4-BE49-F238E27FC236}">
                    <a16:creationId xmlns:a16="http://schemas.microsoft.com/office/drawing/2014/main" id="{14EF898E-43BF-4B0D-BF17-E93E9946D9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7322" y="4155263"/>
                <a:ext cx="617117" cy="617117"/>
              </a:xfrm>
              <a:prstGeom prst="rect">
                <a:avLst/>
              </a:prstGeom>
              <a:noFill/>
              <a:extLst>
                <a:ext uri="{909E8E84-426E-40DD-AFC4-6F175D3DCCD1}">
                  <a14:hiddenFill xmlns:a14="http://schemas.microsoft.com/office/drawing/2010/main">
                    <a:solidFill>
                      <a:srgbClr val="FFFFFF"/>
                    </a:solidFill>
                  </a14:hiddenFill>
                </a:ext>
              </a:extLst>
            </p:spPr>
          </p:pic>
          <p:pic>
            <p:nvPicPr>
              <p:cNvPr id="31752" name="Picture 8" descr="Adobe, Inc. · GitHub">
                <a:extLst>
                  <a:ext uri="{FF2B5EF4-FFF2-40B4-BE49-F238E27FC236}">
                    <a16:creationId xmlns:a16="http://schemas.microsoft.com/office/drawing/2014/main" id="{2BCE8E8C-1B3F-4688-9E36-B1C79701AE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77167" y="4222950"/>
                <a:ext cx="537869" cy="537869"/>
              </a:xfrm>
              <a:prstGeom prst="rect">
                <a:avLst/>
              </a:prstGeom>
              <a:noFill/>
              <a:extLst>
                <a:ext uri="{909E8E84-426E-40DD-AFC4-6F175D3DCCD1}">
                  <a14:hiddenFill xmlns:a14="http://schemas.microsoft.com/office/drawing/2010/main">
                    <a:solidFill>
                      <a:srgbClr val="FFFFFF"/>
                    </a:solidFill>
                  </a14:hiddenFill>
                </a:ext>
              </a:extLst>
            </p:spPr>
          </p:pic>
          <p:pic>
            <p:nvPicPr>
              <p:cNvPr id="31754" name="Picture 10" descr="Oracle Logo, history, meaning, symbol, PNG">
                <a:extLst>
                  <a:ext uri="{FF2B5EF4-FFF2-40B4-BE49-F238E27FC236}">
                    <a16:creationId xmlns:a16="http://schemas.microsoft.com/office/drawing/2014/main" id="{6953628E-49D4-4A78-9684-F950CB4C4D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7485" y="4847243"/>
                <a:ext cx="839481" cy="472907"/>
              </a:xfrm>
              <a:prstGeom prst="rect">
                <a:avLst/>
              </a:prstGeom>
              <a:noFill/>
              <a:extLst>
                <a:ext uri="{909E8E84-426E-40DD-AFC4-6F175D3DCCD1}">
                  <a14:hiddenFill xmlns:a14="http://schemas.microsoft.com/office/drawing/2010/main">
                    <a:solidFill>
                      <a:srgbClr val="FFFFFF"/>
                    </a:solidFill>
                  </a14:hiddenFill>
                </a:ext>
              </a:extLst>
            </p:spPr>
          </p:pic>
          <p:pic>
            <p:nvPicPr>
              <p:cNvPr id="31760" name="Picture 16" descr="Servicenow Logo Vector (SVG, PDF, Ai, EPS, CDR) Free Download - Logowik.com">
                <a:extLst>
                  <a:ext uri="{FF2B5EF4-FFF2-40B4-BE49-F238E27FC236}">
                    <a16:creationId xmlns:a16="http://schemas.microsoft.com/office/drawing/2014/main" id="{01F66834-5772-410B-B41B-3F169C598E3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5436" y="4795885"/>
                <a:ext cx="766453" cy="57562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ight Brace 18">
              <a:extLst>
                <a:ext uri="{FF2B5EF4-FFF2-40B4-BE49-F238E27FC236}">
                  <a16:creationId xmlns:a16="http://schemas.microsoft.com/office/drawing/2014/main" id="{2BC131CE-CC94-489B-8EF7-CD12984C4528}"/>
                </a:ext>
              </a:extLst>
            </p:cNvPr>
            <p:cNvSpPr/>
            <p:nvPr/>
          </p:nvSpPr>
          <p:spPr>
            <a:xfrm>
              <a:off x="5187592" y="4423693"/>
              <a:ext cx="329310" cy="1295147"/>
            </a:xfrm>
            <a:prstGeom prst="rightBrace">
              <a:avLst>
                <a:gd name="adj1" fmla="val 61666"/>
                <a:gd name="adj2" fmla="val 50000"/>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E178C105-B2A7-4D1E-AC5A-82C4B6E478C0}"/>
                </a:ext>
              </a:extLst>
            </p:cNvPr>
            <p:cNvSpPr txBox="1"/>
            <p:nvPr/>
          </p:nvSpPr>
          <p:spPr>
            <a:xfrm>
              <a:off x="5644086" y="4351061"/>
              <a:ext cx="3034548" cy="1470899"/>
            </a:xfrm>
            <a:prstGeom prst="rect">
              <a:avLst/>
            </a:prstGeom>
          </p:spPr>
          <p:txBody>
            <a:bodyPr vert="horz" wrap="square" lIns="0" tIns="0" rIns="0" bIns="0" rtlCol="0">
              <a:noAutofit/>
            </a:bodyPr>
            <a:lstStyle/>
            <a:p>
              <a:r>
                <a:rPr lang="en-US" sz="1200" dirty="0">
                  <a:latin typeface="+mj-lt"/>
                </a:rPr>
                <a:t>In March, we saw 27.34</a:t>
              </a:r>
              <a:r>
                <a:rPr lang="en-US" sz="1200" b="0" i="0" dirty="0">
                  <a:effectLst/>
                  <a:latin typeface="+mj-lt"/>
                </a:rPr>
                <a:t>% Growth in Software and Cloud Y/Y Share Price Performance</a:t>
              </a:r>
              <a:r>
                <a:rPr lang="en-US" sz="1200" dirty="0">
                  <a:latin typeface="+mj-lt"/>
                </a:rPr>
                <a:t>. </a:t>
              </a:r>
              <a:r>
                <a:rPr lang="en-US" sz="1200" b="0" i="0" dirty="0">
                  <a:effectLst/>
                  <a:latin typeface="+mj-lt"/>
                </a:rPr>
                <a:t>As we can see, the Software and Cloud index has </a:t>
              </a:r>
              <a:br>
                <a:rPr lang="en-US" sz="1200" dirty="0">
                  <a:latin typeface="+mj-lt"/>
                </a:rPr>
              </a:br>
              <a:r>
                <a:rPr lang="en-US" sz="1200" b="0" i="0" dirty="0">
                  <a:effectLst/>
                  <a:latin typeface="+mj-lt"/>
                </a:rPr>
                <a:t>consistently outperformed the S&amp;P, NASDAQ, DIA over this period by 19.87%. </a:t>
              </a:r>
              <a:r>
                <a:rPr lang="en-US" sz="1200" dirty="0">
                  <a:latin typeface="+mj-lt"/>
                </a:rPr>
                <a:t>As of the current market dip, software continues to pace ahead of the other groups with a 4.58% Y/Y growth, while the others fall into the negatives.</a:t>
              </a:r>
              <a:br>
                <a:rPr lang="en-US" sz="1000" dirty="0">
                  <a:latin typeface="Bell MT" panose="02020503060305020303" pitchFamily="18" charset="0"/>
                </a:rPr>
              </a:br>
              <a:endParaRPr lang="en-US" sz="1000" dirty="0">
                <a:latin typeface="Bell MT" panose="02020503060305020303" pitchFamily="18" charset="0"/>
              </a:endParaRPr>
            </a:p>
          </p:txBody>
        </p:sp>
      </p:grpSp>
      <p:pic>
        <p:nvPicPr>
          <p:cNvPr id="27" name="Picture 26">
            <a:extLst>
              <a:ext uri="{FF2B5EF4-FFF2-40B4-BE49-F238E27FC236}">
                <a16:creationId xmlns:a16="http://schemas.microsoft.com/office/drawing/2014/main" id="{F3D13448-59B1-9ED0-5C0A-7C2BD4315F89}"/>
              </a:ext>
            </a:extLst>
          </p:cNvPr>
          <p:cNvPicPr>
            <a:picLocks noChangeAspect="1"/>
          </p:cNvPicPr>
          <p:nvPr/>
        </p:nvPicPr>
        <p:blipFill>
          <a:blip r:embed="rId11"/>
          <a:stretch>
            <a:fillRect/>
          </a:stretch>
        </p:blipFill>
        <p:spPr>
          <a:xfrm>
            <a:off x="406578" y="1363130"/>
            <a:ext cx="8208184" cy="3597182"/>
          </a:xfrm>
          <a:prstGeom prst="rect">
            <a:avLst/>
          </a:prstGeom>
        </p:spPr>
      </p:pic>
    </p:spTree>
    <p:extLst>
      <p:ext uri="{BB962C8B-B14F-4D97-AF65-F5344CB8AC3E}">
        <p14:creationId xmlns:p14="http://schemas.microsoft.com/office/powerpoint/2010/main" val="376637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75A3C6-9C27-8D4F-8BFA-B8E1AA782E35}"/>
              </a:ext>
            </a:extLst>
          </p:cNvPr>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AC033E01-5E53-034E-85A9-8DB9F560FE41}"/>
              </a:ext>
            </a:extLst>
          </p:cNvPr>
          <p:cNvSpPr>
            <a:spLocks noGrp="1"/>
          </p:cNvSpPr>
          <p:nvPr>
            <p:ph type="body" sz="quarter" idx="10"/>
          </p:nvPr>
        </p:nvSpPr>
        <p:spPr/>
        <p:txBody>
          <a:bodyPr/>
          <a:lstStyle/>
          <a:p>
            <a:r>
              <a:rPr lang="en-US" dirty="0"/>
              <a:t>Industry Overview</a:t>
            </a:r>
          </a:p>
        </p:txBody>
      </p:sp>
      <p:sp>
        <p:nvSpPr>
          <p:cNvPr id="4" name="Title 3">
            <a:extLst>
              <a:ext uri="{FF2B5EF4-FFF2-40B4-BE49-F238E27FC236}">
                <a16:creationId xmlns:a16="http://schemas.microsoft.com/office/drawing/2014/main" id="{06669DA1-1C2E-644B-8E84-EE1724059BB5}"/>
              </a:ext>
            </a:extLst>
          </p:cNvPr>
          <p:cNvSpPr>
            <a:spLocks noGrp="1"/>
          </p:cNvSpPr>
          <p:nvPr>
            <p:ph type="title"/>
          </p:nvPr>
        </p:nvSpPr>
        <p:spPr/>
        <p:txBody>
          <a:bodyPr/>
          <a:lstStyle/>
          <a:p>
            <a:r>
              <a:rPr lang="en-US" dirty="0"/>
              <a:t>Total addressable market</a:t>
            </a:r>
          </a:p>
        </p:txBody>
      </p:sp>
      <p:sp>
        <p:nvSpPr>
          <p:cNvPr id="5" name="Text Placeholder 4">
            <a:extLst>
              <a:ext uri="{FF2B5EF4-FFF2-40B4-BE49-F238E27FC236}">
                <a16:creationId xmlns:a16="http://schemas.microsoft.com/office/drawing/2014/main" id="{E40EED00-0561-6B46-AB7F-DFA240A7A783}"/>
              </a:ext>
            </a:extLst>
          </p:cNvPr>
          <p:cNvSpPr>
            <a:spLocks noGrp="1"/>
          </p:cNvSpPr>
          <p:nvPr>
            <p:ph type="body" sz="quarter" idx="15"/>
          </p:nvPr>
        </p:nvSpPr>
        <p:spPr>
          <a:xfrm>
            <a:off x="529006" y="891622"/>
            <a:ext cx="8083296" cy="260100"/>
          </a:xfrm>
        </p:spPr>
        <p:txBody>
          <a:bodyPr lIns="0"/>
          <a:lstStyle/>
          <a:p>
            <a:pPr marL="0" indent="0">
              <a:buNone/>
            </a:pPr>
            <a:r>
              <a:rPr lang="en-US" dirty="0"/>
              <a:t>Large and Growing TAM</a:t>
            </a:r>
          </a:p>
        </p:txBody>
      </p:sp>
      <p:sp>
        <p:nvSpPr>
          <p:cNvPr id="7" name="TextBox 6">
            <a:extLst>
              <a:ext uri="{FF2B5EF4-FFF2-40B4-BE49-F238E27FC236}">
                <a16:creationId xmlns:a16="http://schemas.microsoft.com/office/drawing/2014/main" id="{B85B94FB-8091-4EF3-AB4A-59491B76F4DE}"/>
              </a:ext>
            </a:extLst>
          </p:cNvPr>
          <p:cNvSpPr txBox="1"/>
          <p:nvPr/>
        </p:nvSpPr>
        <p:spPr>
          <a:xfrm>
            <a:off x="632421" y="1481771"/>
            <a:ext cx="5445760" cy="624542"/>
          </a:xfrm>
          <a:prstGeom prst="rect">
            <a:avLst/>
          </a:prstGeom>
        </p:spPr>
        <p:txBody>
          <a:bodyPr vert="horz" wrap="square" lIns="0" tIns="0" rIns="0" bIns="0" rtlCol="0">
            <a:noAutofit/>
          </a:bodyPr>
          <a:lstStyle/>
          <a:p>
            <a:endParaRPr lang="en-US" sz="1000" dirty="0" err="1"/>
          </a:p>
        </p:txBody>
      </p:sp>
      <p:grpSp>
        <p:nvGrpSpPr>
          <p:cNvPr id="16" name="Group 15">
            <a:extLst>
              <a:ext uri="{FF2B5EF4-FFF2-40B4-BE49-F238E27FC236}">
                <a16:creationId xmlns:a16="http://schemas.microsoft.com/office/drawing/2014/main" id="{A69E11A1-E9CD-4F38-9787-E58067356676}"/>
              </a:ext>
            </a:extLst>
          </p:cNvPr>
          <p:cNvGrpSpPr/>
          <p:nvPr/>
        </p:nvGrpSpPr>
        <p:grpSpPr>
          <a:xfrm>
            <a:off x="1219447" y="1357168"/>
            <a:ext cx="6702413" cy="4499860"/>
            <a:chOff x="529006" y="1434694"/>
            <a:chExt cx="5652590" cy="3749040"/>
          </a:xfrm>
        </p:grpSpPr>
        <p:pic>
          <p:nvPicPr>
            <p:cNvPr id="6" name="Picture 5">
              <a:extLst>
                <a:ext uri="{FF2B5EF4-FFF2-40B4-BE49-F238E27FC236}">
                  <a16:creationId xmlns:a16="http://schemas.microsoft.com/office/drawing/2014/main" id="{F11553AA-3458-40E7-9BDF-668F23C16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06" y="1434694"/>
              <a:ext cx="5652590" cy="3749040"/>
            </a:xfrm>
            <a:prstGeom prst="rect">
              <a:avLst/>
            </a:prstGeom>
          </p:spPr>
        </p:pic>
        <p:sp>
          <p:nvSpPr>
            <p:cNvPr id="8" name="TextBox 7">
              <a:extLst>
                <a:ext uri="{FF2B5EF4-FFF2-40B4-BE49-F238E27FC236}">
                  <a16:creationId xmlns:a16="http://schemas.microsoft.com/office/drawing/2014/main" id="{245499DE-BF78-4D30-9660-CDEC5C803AFB}"/>
                </a:ext>
              </a:extLst>
            </p:cNvPr>
            <p:cNvSpPr txBox="1"/>
            <p:nvPr/>
          </p:nvSpPr>
          <p:spPr>
            <a:xfrm>
              <a:off x="632421" y="1605280"/>
              <a:ext cx="5445760" cy="624542"/>
            </a:xfrm>
            <a:prstGeom prst="rect">
              <a:avLst/>
            </a:prstGeom>
          </p:spPr>
          <p:txBody>
            <a:bodyPr vert="horz" wrap="square" lIns="0" tIns="0" rIns="0" bIns="0" rtlCol="0">
              <a:noAutofit/>
            </a:bodyPr>
            <a:lstStyle/>
            <a:p>
              <a:pPr algn="ctr"/>
              <a:r>
                <a:rPr lang="en-US" sz="3200" dirty="0">
                  <a:latin typeface="Bell MT" panose="02020503060305020303" pitchFamily="18" charset="0"/>
                </a:rPr>
                <a:t>2024 Experience Cloud TAM</a:t>
              </a:r>
            </a:p>
            <a:p>
              <a:pPr algn="ctr"/>
              <a:r>
                <a:rPr lang="en-US" sz="3200" dirty="0">
                  <a:latin typeface="Bell MT" panose="02020503060305020303" pitchFamily="18" charset="0"/>
                </a:rPr>
                <a:t>~110B</a:t>
              </a:r>
            </a:p>
          </p:txBody>
        </p:sp>
        <p:sp>
          <p:nvSpPr>
            <p:cNvPr id="9" name="TextBox 8">
              <a:extLst>
                <a:ext uri="{FF2B5EF4-FFF2-40B4-BE49-F238E27FC236}">
                  <a16:creationId xmlns:a16="http://schemas.microsoft.com/office/drawing/2014/main" id="{C275DAA0-0F5F-4B64-B803-054F53F978EB}"/>
                </a:ext>
              </a:extLst>
            </p:cNvPr>
            <p:cNvSpPr txBox="1"/>
            <p:nvPr/>
          </p:nvSpPr>
          <p:spPr>
            <a:xfrm>
              <a:off x="632421" y="2651760"/>
              <a:ext cx="2039659" cy="2237680"/>
            </a:xfrm>
            <a:prstGeom prst="rect">
              <a:avLst/>
            </a:prstGeom>
          </p:spPr>
          <p:txBody>
            <a:bodyPr vert="horz" wrap="square" lIns="0" tIns="0" rIns="0" bIns="0" rtlCol="0">
              <a:noAutofit/>
            </a:bodyPr>
            <a:lstStyle/>
            <a:p>
              <a:r>
                <a:rPr lang="en-US" sz="1400" dirty="0">
                  <a:latin typeface="+mj-lt"/>
                </a:rPr>
                <a:t>~33B Data Insights &amp; Audiences</a:t>
              </a:r>
            </a:p>
            <a:p>
              <a:endParaRPr lang="en-US" sz="1400" dirty="0">
                <a:latin typeface="+mj-lt"/>
              </a:endParaRPr>
            </a:p>
            <a:p>
              <a:r>
                <a:rPr lang="en-US" sz="1400" dirty="0">
                  <a:latin typeface="+mj-lt"/>
                </a:rPr>
                <a:t>~49B Content &amp; Commerce</a:t>
              </a:r>
            </a:p>
            <a:p>
              <a:endParaRPr lang="en-US" sz="1400" dirty="0">
                <a:latin typeface="+mj-lt"/>
              </a:endParaRPr>
            </a:p>
            <a:p>
              <a:r>
                <a:rPr lang="en-US" sz="1400" dirty="0">
                  <a:latin typeface="+mj-lt"/>
                </a:rPr>
                <a:t>~18B Customer Journeys</a:t>
              </a:r>
            </a:p>
            <a:p>
              <a:endParaRPr lang="en-US" sz="1400" dirty="0">
                <a:latin typeface="+mj-lt"/>
              </a:endParaRPr>
            </a:p>
            <a:p>
              <a:r>
                <a:rPr lang="en-US" sz="1400" dirty="0">
                  <a:latin typeface="+mj-lt"/>
                </a:rPr>
                <a:t>~10B Marketing Workflow</a:t>
              </a:r>
            </a:p>
          </p:txBody>
        </p:sp>
        <p:sp>
          <p:nvSpPr>
            <p:cNvPr id="11" name="TextBox 10">
              <a:extLst>
                <a:ext uri="{FF2B5EF4-FFF2-40B4-BE49-F238E27FC236}">
                  <a16:creationId xmlns:a16="http://schemas.microsoft.com/office/drawing/2014/main" id="{5232CC7C-1423-4C98-8F8D-0D1A1EB15545}"/>
                </a:ext>
              </a:extLst>
            </p:cNvPr>
            <p:cNvSpPr txBox="1"/>
            <p:nvPr/>
          </p:nvSpPr>
          <p:spPr>
            <a:xfrm>
              <a:off x="2865120" y="2946400"/>
              <a:ext cx="3119120" cy="260100"/>
            </a:xfrm>
            <a:prstGeom prst="rect">
              <a:avLst/>
            </a:prstGeom>
          </p:spPr>
          <p:txBody>
            <a:bodyPr vert="horz" wrap="square" lIns="0" tIns="0" rIns="0" bIns="0" rtlCol="0">
              <a:noAutofit/>
            </a:bodyPr>
            <a:lstStyle/>
            <a:p>
              <a:pPr algn="ctr"/>
              <a:r>
                <a:rPr lang="en-US" dirty="0">
                  <a:latin typeface="Bell MT" panose="02020503060305020303" pitchFamily="18" charset="0"/>
                </a:rPr>
                <a:t>2024 Creative Cloud TAM</a:t>
              </a:r>
              <a:br>
                <a:rPr lang="en-US" dirty="0">
                  <a:latin typeface="Bell MT" panose="02020503060305020303" pitchFamily="18" charset="0"/>
                </a:rPr>
              </a:br>
              <a:r>
                <a:rPr lang="en-US" dirty="0">
                  <a:latin typeface="Bell MT" panose="02020503060305020303" pitchFamily="18" charset="0"/>
                </a:rPr>
                <a:t>~63B</a:t>
              </a:r>
            </a:p>
          </p:txBody>
        </p:sp>
        <p:sp>
          <p:nvSpPr>
            <p:cNvPr id="12" name="TextBox 11">
              <a:extLst>
                <a:ext uri="{FF2B5EF4-FFF2-40B4-BE49-F238E27FC236}">
                  <a16:creationId xmlns:a16="http://schemas.microsoft.com/office/drawing/2014/main" id="{3451DBAE-14FC-4A27-AA7B-74550DFB0315}"/>
                </a:ext>
              </a:extLst>
            </p:cNvPr>
            <p:cNvSpPr txBox="1"/>
            <p:nvPr/>
          </p:nvSpPr>
          <p:spPr>
            <a:xfrm>
              <a:off x="2931160" y="3522829"/>
              <a:ext cx="1493520" cy="1170880"/>
            </a:xfrm>
            <a:prstGeom prst="rect">
              <a:avLst/>
            </a:prstGeom>
          </p:spPr>
          <p:txBody>
            <a:bodyPr vert="horz" wrap="square" lIns="0" tIns="0" rIns="0" bIns="0" rtlCol="0">
              <a:noAutofit/>
            </a:bodyPr>
            <a:lstStyle/>
            <a:p>
              <a:r>
                <a:rPr lang="en-US" sz="1400" dirty="0">
                  <a:latin typeface="+mj-lt"/>
                </a:rPr>
                <a:t>~25B Creative Professionals</a:t>
              </a:r>
            </a:p>
            <a:p>
              <a:endParaRPr lang="en-US" sz="1400" dirty="0">
                <a:latin typeface="+mj-lt"/>
              </a:endParaRPr>
            </a:p>
            <a:p>
              <a:r>
                <a:rPr lang="en-US" sz="1400" dirty="0">
                  <a:latin typeface="+mj-lt"/>
                </a:rPr>
                <a:t>~31B Communicators</a:t>
              </a:r>
            </a:p>
            <a:p>
              <a:endParaRPr lang="en-US" sz="1400" dirty="0">
                <a:latin typeface="+mj-lt"/>
              </a:endParaRPr>
            </a:p>
            <a:p>
              <a:r>
                <a:rPr lang="en-US" sz="1400" dirty="0">
                  <a:latin typeface="+mj-lt"/>
                </a:rPr>
                <a:t>~7B Consumers</a:t>
              </a:r>
            </a:p>
          </p:txBody>
        </p:sp>
        <p:sp>
          <p:nvSpPr>
            <p:cNvPr id="13" name="TextBox 12">
              <a:extLst>
                <a:ext uri="{FF2B5EF4-FFF2-40B4-BE49-F238E27FC236}">
                  <a16:creationId xmlns:a16="http://schemas.microsoft.com/office/drawing/2014/main" id="{2F4933A1-88F8-45EA-9995-229BAE0653C5}"/>
                </a:ext>
              </a:extLst>
            </p:cNvPr>
            <p:cNvSpPr txBox="1"/>
            <p:nvPr/>
          </p:nvSpPr>
          <p:spPr>
            <a:xfrm>
              <a:off x="4570654" y="3982720"/>
              <a:ext cx="1493520" cy="345440"/>
            </a:xfrm>
            <a:prstGeom prst="rect">
              <a:avLst/>
            </a:prstGeom>
          </p:spPr>
          <p:txBody>
            <a:bodyPr vert="horz" wrap="square" lIns="0" tIns="0" rIns="0" bIns="0" rtlCol="0">
              <a:noAutofit/>
            </a:bodyPr>
            <a:lstStyle/>
            <a:p>
              <a:r>
                <a:rPr lang="en-US" sz="1200" dirty="0">
                  <a:latin typeface="Bell MT" panose="02020503060305020303" pitchFamily="18" charset="0"/>
                </a:rPr>
                <a:t>2024 Document Cloud TAM ~32B </a:t>
              </a:r>
            </a:p>
          </p:txBody>
        </p:sp>
        <p:sp>
          <p:nvSpPr>
            <p:cNvPr id="14" name="TextBox 13">
              <a:extLst>
                <a:ext uri="{FF2B5EF4-FFF2-40B4-BE49-F238E27FC236}">
                  <a16:creationId xmlns:a16="http://schemas.microsoft.com/office/drawing/2014/main" id="{B50C3F7B-405D-4F64-B77D-A7F402D4B2CC}"/>
                </a:ext>
              </a:extLst>
            </p:cNvPr>
            <p:cNvSpPr txBox="1"/>
            <p:nvPr/>
          </p:nvSpPr>
          <p:spPr>
            <a:xfrm>
              <a:off x="4562118" y="4346900"/>
              <a:ext cx="1166012" cy="583180"/>
            </a:xfrm>
            <a:prstGeom prst="rect">
              <a:avLst/>
            </a:prstGeom>
          </p:spPr>
          <p:txBody>
            <a:bodyPr vert="horz" wrap="square" lIns="0" tIns="0" rIns="0" bIns="0" rtlCol="0">
              <a:noAutofit/>
            </a:bodyPr>
            <a:lstStyle/>
            <a:p>
              <a:r>
                <a:rPr lang="en-US" sz="1000" dirty="0">
                  <a:latin typeface="+mj-lt"/>
                </a:rPr>
                <a:t>~10B Knowledge Workers</a:t>
              </a:r>
            </a:p>
            <a:p>
              <a:r>
                <a:rPr lang="en-US" sz="1000" dirty="0">
                  <a:latin typeface="+mj-lt"/>
                </a:rPr>
                <a:t>~8B communicators</a:t>
              </a:r>
            </a:p>
            <a:p>
              <a:r>
                <a:rPr lang="en-US" sz="1000" dirty="0">
                  <a:latin typeface="+mj-lt"/>
                </a:rPr>
                <a:t>~14B Document  Services &amp; APIs</a:t>
              </a:r>
            </a:p>
          </p:txBody>
        </p:sp>
      </p:grpSp>
    </p:spTree>
    <p:extLst>
      <p:ext uri="{BB962C8B-B14F-4D97-AF65-F5344CB8AC3E}">
        <p14:creationId xmlns:p14="http://schemas.microsoft.com/office/powerpoint/2010/main" val="313685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2E0B13-9CCA-4881-B9C3-F90599A9D228}"/>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6B52237C-89EA-43ED-A1BD-672E6A43C008}"/>
              </a:ext>
            </a:extLst>
          </p:cNvPr>
          <p:cNvSpPr>
            <a:spLocks noGrp="1"/>
          </p:cNvSpPr>
          <p:nvPr>
            <p:ph type="body" sz="quarter" idx="10"/>
          </p:nvPr>
        </p:nvSpPr>
        <p:spPr/>
        <p:txBody>
          <a:bodyPr/>
          <a:lstStyle/>
          <a:p>
            <a:r>
              <a:rPr lang="en-US" dirty="0"/>
              <a:t>Industry Overview</a:t>
            </a:r>
          </a:p>
        </p:txBody>
      </p:sp>
      <p:sp>
        <p:nvSpPr>
          <p:cNvPr id="4" name="Title 3">
            <a:extLst>
              <a:ext uri="{FF2B5EF4-FFF2-40B4-BE49-F238E27FC236}">
                <a16:creationId xmlns:a16="http://schemas.microsoft.com/office/drawing/2014/main" id="{3AF35753-D1ED-46FE-842C-A19CA6712275}"/>
              </a:ext>
            </a:extLst>
          </p:cNvPr>
          <p:cNvSpPr>
            <a:spLocks noGrp="1"/>
          </p:cNvSpPr>
          <p:nvPr>
            <p:ph type="title"/>
          </p:nvPr>
        </p:nvSpPr>
        <p:spPr/>
        <p:txBody>
          <a:bodyPr/>
          <a:lstStyle/>
          <a:p>
            <a:r>
              <a:rPr lang="en-US" dirty="0"/>
              <a:t>Revenue by geography</a:t>
            </a:r>
          </a:p>
        </p:txBody>
      </p:sp>
      <p:graphicFrame>
        <p:nvGraphicFramePr>
          <p:cNvPr id="7" name="Chart 6">
            <a:extLst>
              <a:ext uri="{FF2B5EF4-FFF2-40B4-BE49-F238E27FC236}">
                <a16:creationId xmlns:a16="http://schemas.microsoft.com/office/drawing/2014/main" id="{5DDD70E0-88CF-45A4-8C70-C4D704CF8B2F}"/>
              </a:ext>
            </a:extLst>
          </p:cNvPr>
          <p:cNvGraphicFramePr>
            <a:graphicFrameLocks/>
          </p:cNvGraphicFramePr>
          <p:nvPr>
            <p:extLst>
              <p:ext uri="{D42A27DB-BD31-4B8C-83A1-F6EECF244321}">
                <p14:modId xmlns:p14="http://schemas.microsoft.com/office/powerpoint/2010/main" val="2771573321"/>
              </p:ext>
            </p:extLst>
          </p:nvPr>
        </p:nvGraphicFramePr>
        <p:xfrm>
          <a:off x="606418" y="1048758"/>
          <a:ext cx="7780283" cy="485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806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92B570-C334-4AFD-AA48-39ACA337B679}"/>
              </a:ext>
            </a:extLst>
          </p:cNvPr>
          <p:cNvSpPr>
            <a:spLocks noGrp="1"/>
          </p:cNvSpPr>
          <p:nvPr>
            <p:ph type="body" sz="quarter" idx="10"/>
          </p:nvPr>
        </p:nvSpPr>
        <p:spPr/>
        <p:txBody>
          <a:bodyPr/>
          <a:lstStyle/>
          <a:p>
            <a:r>
              <a:rPr lang="en-US" dirty="0"/>
              <a:t>Industry Overview</a:t>
            </a:r>
          </a:p>
        </p:txBody>
      </p:sp>
      <p:sp>
        <p:nvSpPr>
          <p:cNvPr id="4" name="Title 3">
            <a:extLst>
              <a:ext uri="{FF2B5EF4-FFF2-40B4-BE49-F238E27FC236}">
                <a16:creationId xmlns:a16="http://schemas.microsoft.com/office/drawing/2014/main" id="{132F267D-5444-475E-AA0B-5CFB66A51BC2}"/>
              </a:ext>
            </a:extLst>
          </p:cNvPr>
          <p:cNvSpPr>
            <a:spLocks noGrp="1"/>
          </p:cNvSpPr>
          <p:nvPr>
            <p:ph type="title"/>
          </p:nvPr>
        </p:nvSpPr>
        <p:spPr/>
        <p:txBody>
          <a:bodyPr/>
          <a:lstStyle/>
          <a:p>
            <a:r>
              <a:rPr lang="en-US" dirty="0"/>
              <a:t>Competitive landscape: software and cloud</a:t>
            </a:r>
          </a:p>
        </p:txBody>
      </p:sp>
      <p:cxnSp>
        <p:nvCxnSpPr>
          <p:cNvPr id="7" name="Straight Connector 6">
            <a:extLst>
              <a:ext uri="{FF2B5EF4-FFF2-40B4-BE49-F238E27FC236}">
                <a16:creationId xmlns:a16="http://schemas.microsoft.com/office/drawing/2014/main" id="{0469F5C1-679F-4A4E-98D2-A563E68AC8CA}"/>
              </a:ext>
            </a:extLst>
          </p:cNvPr>
          <p:cNvCxnSpPr>
            <a:cxnSpLocks/>
          </p:cNvCxnSpPr>
          <p:nvPr/>
        </p:nvCxnSpPr>
        <p:spPr>
          <a:xfrm>
            <a:off x="579653" y="1433841"/>
            <a:ext cx="7977126"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B8CE4A5-5C2C-42AB-95CD-50DF8E4EA9AF}"/>
              </a:ext>
            </a:extLst>
          </p:cNvPr>
          <p:cNvSpPr txBox="1"/>
          <p:nvPr/>
        </p:nvSpPr>
        <p:spPr>
          <a:xfrm>
            <a:off x="631215" y="1228725"/>
            <a:ext cx="985469" cy="161924"/>
          </a:xfrm>
          <a:prstGeom prst="rect">
            <a:avLst/>
          </a:prstGeom>
        </p:spPr>
        <p:txBody>
          <a:bodyPr vert="horz" wrap="square" lIns="0" tIns="0" rIns="0" bIns="0" rtlCol="0">
            <a:noAutofit/>
          </a:bodyPr>
          <a:lstStyle/>
          <a:p>
            <a:r>
              <a:rPr lang="en-US" sz="1200" b="1" dirty="0">
                <a:latin typeface="Bell MT" panose="02020503060305020303" pitchFamily="18" charset="0"/>
              </a:rPr>
              <a:t>Company</a:t>
            </a:r>
          </a:p>
        </p:txBody>
      </p:sp>
      <p:sp>
        <p:nvSpPr>
          <p:cNvPr id="10" name="TextBox 9">
            <a:extLst>
              <a:ext uri="{FF2B5EF4-FFF2-40B4-BE49-F238E27FC236}">
                <a16:creationId xmlns:a16="http://schemas.microsoft.com/office/drawing/2014/main" id="{AB9ABFE6-8D2D-4175-BDD2-44A1BFE80CA9}"/>
              </a:ext>
            </a:extLst>
          </p:cNvPr>
          <p:cNvSpPr txBox="1"/>
          <p:nvPr/>
        </p:nvSpPr>
        <p:spPr>
          <a:xfrm>
            <a:off x="1783371" y="1233489"/>
            <a:ext cx="1209675" cy="161924"/>
          </a:xfrm>
          <a:prstGeom prst="rect">
            <a:avLst/>
          </a:prstGeom>
        </p:spPr>
        <p:txBody>
          <a:bodyPr vert="horz" wrap="square" lIns="0" tIns="0" rIns="0" bIns="0" rtlCol="0">
            <a:noAutofit/>
          </a:bodyPr>
          <a:lstStyle/>
          <a:p>
            <a:r>
              <a:rPr lang="en-US" sz="1200" b="1" dirty="0">
                <a:latin typeface="Bell MT" panose="02020503060305020303" pitchFamily="18" charset="0"/>
              </a:rPr>
              <a:t>Headquarters</a:t>
            </a:r>
          </a:p>
        </p:txBody>
      </p:sp>
      <p:sp>
        <p:nvSpPr>
          <p:cNvPr id="11" name="TextBox 10">
            <a:extLst>
              <a:ext uri="{FF2B5EF4-FFF2-40B4-BE49-F238E27FC236}">
                <a16:creationId xmlns:a16="http://schemas.microsoft.com/office/drawing/2014/main" id="{361BD47E-B7DF-4CED-AC70-30F194B9016B}"/>
              </a:ext>
            </a:extLst>
          </p:cNvPr>
          <p:cNvSpPr txBox="1"/>
          <p:nvPr/>
        </p:nvSpPr>
        <p:spPr>
          <a:xfrm>
            <a:off x="3195638" y="1228725"/>
            <a:ext cx="1209675" cy="161920"/>
          </a:xfrm>
          <a:prstGeom prst="rect">
            <a:avLst/>
          </a:prstGeom>
        </p:spPr>
        <p:txBody>
          <a:bodyPr vert="horz" wrap="square" lIns="0" tIns="0" rIns="0" bIns="0" rtlCol="0">
            <a:noAutofit/>
          </a:bodyPr>
          <a:lstStyle/>
          <a:p>
            <a:r>
              <a:rPr lang="en-US" sz="1200" b="1" dirty="0">
                <a:latin typeface="Bell MT" panose="02020503060305020303" pitchFamily="18" charset="0"/>
              </a:rPr>
              <a:t>Founded</a:t>
            </a:r>
          </a:p>
        </p:txBody>
      </p:sp>
      <p:sp>
        <p:nvSpPr>
          <p:cNvPr id="12" name="TextBox 11">
            <a:extLst>
              <a:ext uri="{FF2B5EF4-FFF2-40B4-BE49-F238E27FC236}">
                <a16:creationId xmlns:a16="http://schemas.microsoft.com/office/drawing/2014/main" id="{8472D4FA-5814-4EA2-9C90-1BD90482D02E}"/>
              </a:ext>
            </a:extLst>
          </p:cNvPr>
          <p:cNvSpPr txBox="1"/>
          <p:nvPr/>
        </p:nvSpPr>
        <p:spPr>
          <a:xfrm>
            <a:off x="4405313" y="1239198"/>
            <a:ext cx="1245580" cy="60547"/>
          </a:xfrm>
          <a:prstGeom prst="rect">
            <a:avLst/>
          </a:prstGeom>
        </p:spPr>
        <p:txBody>
          <a:bodyPr vert="horz" wrap="square" lIns="0" tIns="0" rIns="0" bIns="0" rtlCol="0">
            <a:noAutofit/>
          </a:bodyPr>
          <a:lstStyle/>
          <a:p>
            <a:r>
              <a:rPr lang="en-US" sz="1200" b="1" dirty="0">
                <a:latin typeface="Bell MT" panose="02020503060305020303" pitchFamily="18" charset="0"/>
              </a:rPr>
              <a:t>Market Cap (MM)</a:t>
            </a:r>
          </a:p>
        </p:txBody>
      </p:sp>
      <p:sp>
        <p:nvSpPr>
          <p:cNvPr id="13" name="TextBox 12">
            <a:extLst>
              <a:ext uri="{FF2B5EF4-FFF2-40B4-BE49-F238E27FC236}">
                <a16:creationId xmlns:a16="http://schemas.microsoft.com/office/drawing/2014/main" id="{0EDC8C0D-0104-4DB9-B63C-1F8B356FC3D0}"/>
              </a:ext>
            </a:extLst>
          </p:cNvPr>
          <p:cNvSpPr txBox="1"/>
          <p:nvPr/>
        </p:nvSpPr>
        <p:spPr>
          <a:xfrm>
            <a:off x="5905872" y="1233489"/>
            <a:ext cx="1454758" cy="233366"/>
          </a:xfrm>
          <a:prstGeom prst="rect">
            <a:avLst/>
          </a:prstGeom>
        </p:spPr>
        <p:txBody>
          <a:bodyPr vert="horz" wrap="square" lIns="0" tIns="0" rIns="0" bIns="0" rtlCol="0">
            <a:noAutofit/>
          </a:bodyPr>
          <a:lstStyle/>
          <a:p>
            <a:r>
              <a:rPr lang="en-US" sz="1200" b="1" dirty="0">
                <a:latin typeface="Bell MT" panose="02020503060305020303" pitchFamily="18" charset="0"/>
              </a:rPr>
              <a:t>Company Description</a:t>
            </a:r>
          </a:p>
        </p:txBody>
      </p:sp>
      <p:pic>
        <p:nvPicPr>
          <p:cNvPr id="14" name="Picture 13">
            <a:extLst>
              <a:ext uri="{FF2B5EF4-FFF2-40B4-BE49-F238E27FC236}">
                <a16:creationId xmlns:a16="http://schemas.microsoft.com/office/drawing/2014/main" id="{4993249F-DC97-45FE-850A-4FC1B5B25FA7}"/>
              </a:ext>
            </a:extLst>
          </p:cNvPr>
          <p:cNvPicPr>
            <a:picLocks noChangeAspect="1"/>
          </p:cNvPicPr>
          <p:nvPr/>
        </p:nvPicPr>
        <p:blipFill>
          <a:blip r:embed="rId2"/>
          <a:stretch>
            <a:fillRect/>
          </a:stretch>
        </p:blipFill>
        <p:spPr>
          <a:xfrm>
            <a:off x="738111" y="1548861"/>
            <a:ext cx="522565" cy="496676"/>
          </a:xfrm>
          <a:prstGeom prst="rect">
            <a:avLst/>
          </a:prstGeom>
        </p:spPr>
      </p:pic>
      <p:cxnSp>
        <p:nvCxnSpPr>
          <p:cNvPr id="15" name="Straight Connector 14">
            <a:extLst>
              <a:ext uri="{FF2B5EF4-FFF2-40B4-BE49-F238E27FC236}">
                <a16:creationId xmlns:a16="http://schemas.microsoft.com/office/drawing/2014/main" id="{4B8F573C-704E-4362-804A-233AD79CE1F1}"/>
              </a:ext>
            </a:extLst>
          </p:cNvPr>
          <p:cNvCxnSpPr>
            <a:cxnSpLocks/>
          </p:cNvCxnSpPr>
          <p:nvPr/>
        </p:nvCxnSpPr>
        <p:spPr>
          <a:xfrm>
            <a:off x="579653" y="2160557"/>
            <a:ext cx="7954325"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0B8FCAC-B22F-4D4B-BF3F-38A70B8BE419}"/>
              </a:ext>
            </a:extLst>
          </p:cNvPr>
          <p:cNvCxnSpPr>
            <a:cxnSpLocks/>
          </p:cNvCxnSpPr>
          <p:nvPr/>
        </p:nvCxnSpPr>
        <p:spPr>
          <a:xfrm>
            <a:off x="579653" y="2857820"/>
            <a:ext cx="7977126"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710E9E9-DC33-4793-9760-B0C51FDF6E19}"/>
              </a:ext>
            </a:extLst>
          </p:cNvPr>
          <p:cNvCxnSpPr>
            <a:cxnSpLocks/>
          </p:cNvCxnSpPr>
          <p:nvPr/>
        </p:nvCxnSpPr>
        <p:spPr>
          <a:xfrm>
            <a:off x="579653" y="3624887"/>
            <a:ext cx="7977126"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B25403-AD54-40C8-973A-C900A38D4E66}"/>
              </a:ext>
            </a:extLst>
          </p:cNvPr>
          <p:cNvCxnSpPr>
            <a:cxnSpLocks/>
          </p:cNvCxnSpPr>
          <p:nvPr/>
        </p:nvCxnSpPr>
        <p:spPr>
          <a:xfrm>
            <a:off x="579653" y="4472044"/>
            <a:ext cx="7977126"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7A9D32C-CF02-4EAE-A846-7C2DC083EA92}"/>
              </a:ext>
            </a:extLst>
          </p:cNvPr>
          <p:cNvCxnSpPr>
            <a:cxnSpLocks/>
          </p:cNvCxnSpPr>
          <p:nvPr/>
        </p:nvCxnSpPr>
        <p:spPr>
          <a:xfrm>
            <a:off x="579653" y="5174991"/>
            <a:ext cx="7977126"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3" name="Picture 4">
            <a:extLst>
              <a:ext uri="{FF2B5EF4-FFF2-40B4-BE49-F238E27FC236}">
                <a16:creationId xmlns:a16="http://schemas.microsoft.com/office/drawing/2014/main" id="{F347573A-3F5A-4557-B865-DF8AA7C371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679" y="2972840"/>
            <a:ext cx="577428" cy="537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C50484D4-88CA-4731-A2D2-AF0CB56EFB37}"/>
              </a:ext>
            </a:extLst>
          </p:cNvPr>
          <p:cNvPicPr>
            <a:picLocks noChangeAspect="1"/>
          </p:cNvPicPr>
          <p:nvPr/>
        </p:nvPicPr>
        <p:blipFill>
          <a:blip r:embed="rId4"/>
          <a:stretch>
            <a:fillRect/>
          </a:stretch>
        </p:blipFill>
        <p:spPr>
          <a:xfrm>
            <a:off x="699311" y="2275577"/>
            <a:ext cx="600164" cy="467223"/>
          </a:xfrm>
          <a:prstGeom prst="rect">
            <a:avLst/>
          </a:prstGeom>
        </p:spPr>
      </p:pic>
      <p:pic>
        <p:nvPicPr>
          <p:cNvPr id="35" name="Picture 6">
            <a:extLst>
              <a:ext uri="{FF2B5EF4-FFF2-40B4-BE49-F238E27FC236}">
                <a16:creationId xmlns:a16="http://schemas.microsoft.com/office/drawing/2014/main" id="{DBC7406C-89CA-49A3-9270-C40B6C14EC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835" y="3739907"/>
            <a:ext cx="617117" cy="6171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Oracle Logo, history, meaning, symbol, PNG">
            <a:extLst>
              <a:ext uri="{FF2B5EF4-FFF2-40B4-BE49-F238E27FC236}">
                <a16:creationId xmlns:a16="http://schemas.microsoft.com/office/drawing/2014/main" id="{DE57A6BA-5055-4B16-BECF-551B92C205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53" y="4587064"/>
            <a:ext cx="839481" cy="47290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Servicenow Logo Vector (SVG, PDF, Ai, EPS, CDR) Free Download - Logowik.com">
            <a:extLst>
              <a:ext uri="{FF2B5EF4-FFF2-40B4-BE49-F238E27FC236}">
                <a16:creationId xmlns:a16="http://schemas.microsoft.com/office/drawing/2014/main" id="{0E3CDB7B-8DEC-4434-A6C4-286E923EBF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167" y="5290011"/>
            <a:ext cx="766453" cy="5756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726AFF52-59E5-42BB-B9EC-F0514BBCCD92}"/>
              </a:ext>
            </a:extLst>
          </p:cNvPr>
          <p:cNvPicPr>
            <a:picLocks noChangeAspect="1"/>
          </p:cNvPicPr>
          <p:nvPr/>
        </p:nvPicPr>
        <p:blipFill>
          <a:blip r:embed="rId8"/>
          <a:stretch>
            <a:fillRect/>
          </a:stretch>
        </p:blipFill>
        <p:spPr>
          <a:xfrm>
            <a:off x="605128" y="6095671"/>
            <a:ext cx="788530" cy="502753"/>
          </a:xfrm>
          <a:prstGeom prst="rect">
            <a:avLst/>
          </a:prstGeom>
        </p:spPr>
      </p:pic>
      <p:cxnSp>
        <p:nvCxnSpPr>
          <p:cNvPr id="39" name="Straight Connector 38">
            <a:extLst>
              <a:ext uri="{FF2B5EF4-FFF2-40B4-BE49-F238E27FC236}">
                <a16:creationId xmlns:a16="http://schemas.microsoft.com/office/drawing/2014/main" id="{99AD5293-0235-41A9-8F71-4EB6E19851C5}"/>
              </a:ext>
            </a:extLst>
          </p:cNvPr>
          <p:cNvCxnSpPr>
            <a:cxnSpLocks/>
          </p:cNvCxnSpPr>
          <p:nvPr/>
        </p:nvCxnSpPr>
        <p:spPr>
          <a:xfrm>
            <a:off x="579653" y="5980653"/>
            <a:ext cx="7977126"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F7F6294B-BB8B-473E-8851-B89C78E2F207}"/>
              </a:ext>
            </a:extLst>
          </p:cNvPr>
          <p:cNvSpPr txBox="1"/>
          <p:nvPr/>
        </p:nvSpPr>
        <p:spPr>
          <a:xfrm>
            <a:off x="1783371" y="1718292"/>
            <a:ext cx="1070188" cy="169917"/>
          </a:xfrm>
          <a:prstGeom prst="rect">
            <a:avLst/>
          </a:prstGeom>
        </p:spPr>
        <p:txBody>
          <a:bodyPr vert="horz" wrap="square" lIns="0" tIns="0" rIns="0" bIns="0" rtlCol="0">
            <a:noAutofit/>
          </a:bodyPr>
          <a:lstStyle/>
          <a:p>
            <a:r>
              <a:rPr lang="en-US" sz="1000" dirty="0">
                <a:latin typeface="Bell MT" panose="02020503060305020303" pitchFamily="18" charset="0"/>
              </a:rPr>
              <a:t>Mountain View, CA</a:t>
            </a:r>
          </a:p>
        </p:txBody>
      </p:sp>
      <p:sp>
        <p:nvSpPr>
          <p:cNvPr id="42" name="TextBox 41">
            <a:extLst>
              <a:ext uri="{FF2B5EF4-FFF2-40B4-BE49-F238E27FC236}">
                <a16:creationId xmlns:a16="http://schemas.microsoft.com/office/drawing/2014/main" id="{2B36F6BF-9CDD-4665-890B-E4AF751FADF6}"/>
              </a:ext>
            </a:extLst>
          </p:cNvPr>
          <p:cNvSpPr txBox="1"/>
          <p:nvPr/>
        </p:nvSpPr>
        <p:spPr>
          <a:xfrm>
            <a:off x="3390569" y="1704715"/>
            <a:ext cx="819807" cy="169918"/>
          </a:xfrm>
          <a:prstGeom prst="rect">
            <a:avLst/>
          </a:prstGeom>
        </p:spPr>
        <p:txBody>
          <a:bodyPr vert="horz" wrap="square" lIns="0" tIns="0" rIns="0" bIns="0" rtlCol="0">
            <a:noAutofit/>
          </a:bodyPr>
          <a:lstStyle/>
          <a:p>
            <a:r>
              <a:rPr lang="en-US" sz="1000" dirty="0">
                <a:latin typeface="Bell MT" panose="02020503060305020303" pitchFamily="18" charset="0"/>
              </a:rPr>
              <a:t>1998</a:t>
            </a:r>
          </a:p>
        </p:txBody>
      </p:sp>
      <p:sp>
        <p:nvSpPr>
          <p:cNvPr id="43" name="TextBox 42">
            <a:extLst>
              <a:ext uri="{FF2B5EF4-FFF2-40B4-BE49-F238E27FC236}">
                <a16:creationId xmlns:a16="http://schemas.microsoft.com/office/drawing/2014/main" id="{DC69BA6A-6AEA-4E77-84D3-59DF56512F0C}"/>
              </a:ext>
            </a:extLst>
          </p:cNvPr>
          <p:cNvSpPr txBox="1"/>
          <p:nvPr/>
        </p:nvSpPr>
        <p:spPr>
          <a:xfrm>
            <a:off x="4624969" y="1720424"/>
            <a:ext cx="819807" cy="147556"/>
          </a:xfrm>
          <a:prstGeom prst="rect">
            <a:avLst/>
          </a:prstGeom>
        </p:spPr>
        <p:txBody>
          <a:bodyPr vert="horz" wrap="square" lIns="0" tIns="0" rIns="0" bIns="0" rtlCol="0">
            <a:noAutofit/>
          </a:bodyPr>
          <a:lstStyle/>
          <a:p>
            <a:r>
              <a:rPr lang="en-US" sz="1000" dirty="0">
                <a:latin typeface="Bell MT" panose="02020503060305020303" pitchFamily="18" charset="0"/>
              </a:rPr>
              <a:t>$1,842,066.63</a:t>
            </a:r>
          </a:p>
        </p:txBody>
      </p:sp>
      <p:sp>
        <p:nvSpPr>
          <p:cNvPr id="44" name="TextBox 43">
            <a:extLst>
              <a:ext uri="{FF2B5EF4-FFF2-40B4-BE49-F238E27FC236}">
                <a16:creationId xmlns:a16="http://schemas.microsoft.com/office/drawing/2014/main" id="{68FC41BA-D14D-4D48-8E39-83B3039D0456}"/>
              </a:ext>
            </a:extLst>
          </p:cNvPr>
          <p:cNvSpPr txBox="1"/>
          <p:nvPr/>
        </p:nvSpPr>
        <p:spPr>
          <a:xfrm>
            <a:off x="1783371" y="2472692"/>
            <a:ext cx="1141167" cy="131070"/>
          </a:xfrm>
          <a:prstGeom prst="rect">
            <a:avLst/>
          </a:prstGeom>
        </p:spPr>
        <p:txBody>
          <a:bodyPr vert="horz" wrap="square" lIns="0" tIns="0" rIns="0" bIns="0" rtlCol="0">
            <a:noAutofit/>
          </a:bodyPr>
          <a:lstStyle/>
          <a:p>
            <a:r>
              <a:rPr lang="en-US" sz="1000" dirty="0">
                <a:latin typeface="Bell MT" panose="02020503060305020303" pitchFamily="18" charset="0"/>
              </a:rPr>
              <a:t>Redmond, WA</a:t>
            </a:r>
          </a:p>
        </p:txBody>
      </p:sp>
      <p:sp>
        <p:nvSpPr>
          <p:cNvPr id="45" name="TextBox 44">
            <a:extLst>
              <a:ext uri="{FF2B5EF4-FFF2-40B4-BE49-F238E27FC236}">
                <a16:creationId xmlns:a16="http://schemas.microsoft.com/office/drawing/2014/main" id="{329CEB50-ABB7-49A4-9AA5-3AC2E71CC80D}"/>
              </a:ext>
            </a:extLst>
          </p:cNvPr>
          <p:cNvSpPr txBox="1"/>
          <p:nvPr/>
        </p:nvSpPr>
        <p:spPr>
          <a:xfrm>
            <a:off x="3390569" y="2448844"/>
            <a:ext cx="296591" cy="154918"/>
          </a:xfrm>
          <a:prstGeom prst="rect">
            <a:avLst/>
          </a:prstGeom>
        </p:spPr>
        <p:txBody>
          <a:bodyPr vert="horz" wrap="square" lIns="0" tIns="0" rIns="0" bIns="0" rtlCol="0">
            <a:noAutofit/>
          </a:bodyPr>
          <a:lstStyle/>
          <a:p>
            <a:r>
              <a:rPr lang="en-US" sz="1000" dirty="0">
                <a:latin typeface="Bell MT" panose="02020503060305020303" pitchFamily="18" charset="0"/>
              </a:rPr>
              <a:t>1975</a:t>
            </a:r>
          </a:p>
        </p:txBody>
      </p:sp>
      <p:sp>
        <p:nvSpPr>
          <p:cNvPr id="46" name="TextBox 45">
            <a:extLst>
              <a:ext uri="{FF2B5EF4-FFF2-40B4-BE49-F238E27FC236}">
                <a16:creationId xmlns:a16="http://schemas.microsoft.com/office/drawing/2014/main" id="{7A5599B5-F3CB-467D-A9B1-A29DE8FC9357}"/>
              </a:ext>
            </a:extLst>
          </p:cNvPr>
          <p:cNvSpPr txBox="1"/>
          <p:nvPr/>
        </p:nvSpPr>
        <p:spPr>
          <a:xfrm>
            <a:off x="4624969" y="2475879"/>
            <a:ext cx="798518" cy="141181"/>
          </a:xfrm>
          <a:prstGeom prst="rect">
            <a:avLst/>
          </a:prstGeom>
        </p:spPr>
        <p:txBody>
          <a:bodyPr vert="horz" wrap="square" lIns="0" tIns="0" rIns="0" bIns="0" rtlCol="0">
            <a:noAutofit/>
          </a:bodyPr>
          <a:lstStyle/>
          <a:p>
            <a:r>
              <a:rPr lang="en-US" sz="1000" dirty="0">
                <a:latin typeface="Bell MT" panose="02020503060305020303" pitchFamily="18" charset="0"/>
              </a:rPr>
              <a:t>$2,311,358.89</a:t>
            </a:r>
          </a:p>
        </p:txBody>
      </p:sp>
      <p:sp>
        <p:nvSpPr>
          <p:cNvPr id="47" name="TextBox 46">
            <a:extLst>
              <a:ext uri="{FF2B5EF4-FFF2-40B4-BE49-F238E27FC236}">
                <a16:creationId xmlns:a16="http://schemas.microsoft.com/office/drawing/2014/main" id="{5257C3DB-D0FE-4C00-9F83-A3E6FCF9ADA5}"/>
              </a:ext>
            </a:extLst>
          </p:cNvPr>
          <p:cNvSpPr txBox="1"/>
          <p:nvPr/>
        </p:nvSpPr>
        <p:spPr>
          <a:xfrm>
            <a:off x="1783371" y="3185245"/>
            <a:ext cx="991394" cy="112217"/>
          </a:xfrm>
          <a:prstGeom prst="rect">
            <a:avLst/>
          </a:prstGeom>
        </p:spPr>
        <p:txBody>
          <a:bodyPr vert="horz" wrap="square" lIns="0" tIns="0" rIns="0" bIns="0" rtlCol="0">
            <a:noAutofit/>
          </a:bodyPr>
          <a:lstStyle/>
          <a:p>
            <a:r>
              <a:rPr lang="en-US" sz="1000" dirty="0">
                <a:latin typeface="Bell MT" panose="02020503060305020303" pitchFamily="18" charset="0"/>
              </a:rPr>
              <a:t>San Francisco, CA</a:t>
            </a:r>
          </a:p>
        </p:txBody>
      </p:sp>
      <p:sp>
        <p:nvSpPr>
          <p:cNvPr id="48" name="TextBox 47">
            <a:extLst>
              <a:ext uri="{FF2B5EF4-FFF2-40B4-BE49-F238E27FC236}">
                <a16:creationId xmlns:a16="http://schemas.microsoft.com/office/drawing/2014/main" id="{D65CDD58-E0C7-40CC-88FF-362F38AF41F1}"/>
              </a:ext>
            </a:extLst>
          </p:cNvPr>
          <p:cNvSpPr txBox="1"/>
          <p:nvPr/>
        </p:nvSpPr>
        <p:spPr>
          <a:xfrm>
            <a:off x="3390569" y="3190992"/>
            <a:ext cx="327137" cy="100722"/>
          </a:xfrm>
          <a:prstGeom prst="rect">
            <a:avLst/>
          </a:prstGeom>
        </p:spPr>
        <p:txBody>
          <a:bodyPr vert="horz" wrap="square" lIns="0" tIns="0" rIns="0" bIns="0" rtlCol="0">
            <a:noAutofit/>
          </a:bodyPr>
          <a:lstStyle/>
          <a:p>
            <a:r>
              <a:rPr lang="en-US" sz="1000" dirty="0">
                <a:latin typeface="Bell MT" panose="02020503060305020303" pitchFamily="18" charset="0"/>
              </a:rPr>
              <a:t>2007</a:t>
            </a:r>
          </a:p>
        </p:txBody>
      </p:sp>
      <p:sp>
        <p:nvSpPr>
          <p:cNvPr id="49" name="TextBox 48">
            <a:extLst>
              <a:ext uri="{FF2B5EF4-FFF2-40B4-BE49-F238E27FC236}">
                <a16:creationId xmlns:a16="http://schemas.microsoft.com/office/drawing/2014/main" id="{B181D3ED-748F-433F-BCF2-6DF5EF65DE35}"/>
              </a:ext>
            </a:extLst>
          </p:cNvPr>
          <p:cNvSpPr txBox="1"/>
          <p:nvPr/>
        </p:nvSpPr>
        <p:spPr>
          <a:xfrm>
            <a:off x="4624969" y="3190625"/>
            <a:ext cx="577428" cy="145001"/>
          </a:xfrm>
          <a:prstGeom prst="rect">
            <a:avLst/>
          </a:prstGeom>
        </p:spPr>
        <p:txBody>
          <a:bodyPr vert="horz" wrap="square" lIns="0" tIns="0" rIns="0" bIns="0" rtlCol="0">
            <a:noAutofit/>
          </a:bodyPr>
          <a:lstStyle/>
          <a:p>
            <a:r>
              <a:rPr lang="en-US" sz="1000" dirty="0">
                <a:latin typeface="Bell MT" panose="02020503060305020303" pitchFamily="18" charset="0"/>
              </a:rPr>
              <a:t>$8,873.48</a:t>
            </a:r>
          </a:p>
        </p:txBody>
      </p:sp>
      <p:sp>
        <p:nvSpPr>
          <p:cNvPr id="50" name="TextBox 49">
            <a:extLst>
              <a:ext uri="{FF2B5EF4-FFF2-40B4-BE49-F238E27FC236}">
                <a16:creationId xmlns:a16="http://schemas.microsoft.com/office/drawing/2014/main" id="{9733A114-3678-4C59-998F-108670851678}"/>
              </a:ext>
            </a:extLst>
          </p:cNvPr>
          <p:cNvSpPr txBox="1"/>
          <p:nvPr/>
        </p:nvSpPr>
        <p:spPr>
          <a:xfrm>
            <a:off x="1783371" y="3985582"/>
            <a:ext cx="739112" cy="113135"/>
          </a:xfrm>
          <a:prstGeom prst="rect">
            <a:avLst/>
          </a:prstGeom>
        </p:spPr>
        <p:txBody>
          <a:bodyPr vert="horz" wrap="square" lIns="0" tIns="0" rIns="0" bIns="0" rtlCol="0">
            <a:noAutofit/>
          </a:bodyPr>
          <a:lstStyle/>
          <a:p>
            <a:r>
              <a:rPr lang="en-US" sz="1000" dirty="0">
                <a:latin typeface="Bell MT" panose="02020503060305020303" pitchFamily="18" charset="0"/>
              </a:rPr>
              <a:t>Cupertino, CA</a:t>
            </a:r>
          </a:p>
        </p:txBody>
      </p:sp>
      <p:sp>
        <p:nvSpPr>
          <p:cNvPr id="51" name="TextBox 50">
            <a:extLst>
              <a:ext uri="{FF2B5EF4-FFF2-40B4-BE49-F238E27FC236}">
                <a16:creationId xmlns:a16="http://schemas.microsoft.com/office/drawing/2014/main" id="{B7044A68-8AB3-4324-BF0E-F11BF0070488}"/>
              </a:ext>
            </a:extLst>
          </p:cNvPr>
          <p:cNvSpPr txBox="1"/>
          <p:nvPr/>
        </p:nvSpPr>
        <p:spPr>
          <a:xfrm>
            <a:off x="3390569" y="3985582"/>
            <a:ext cx="408919" cy="158214"/>
          </a:xfrm>
          <a:prstGeom prst="rect">
            <a:avLst/>
          </a:prstGeom>
        </p:spPr>
        <p:txBody>
          <a:bodyPr vert="horz" wrap="square" lIns="0" tIns="0" rIns="0" bIns="0" rtlCol="0">
            <a:noAutofit/>
          </a:bodyPr>
          <a:lstStyle/>
          <a:p>
            <a:r>
              <a:rPr lang="en-US" sz="1000" dirty="0">
                <a:latin typeface="Bell MT" panose="02020503060305020303" pitchFamily="18" charset="0"/>
              </a:rPr>
              <a:t>1977</a:t>
            </a:r>
          </a:p>
        </p:txBody>
      </p:sp>
      <p:sp>
        <p:nvSpPr>
          <p:cNvPr id="52" name="TextBox 51">
            <a:extLst>
              <a:ext uri="{FF2B5EF4-FFF2-40B4-BE49-F238E27FC236}">
                <a16:creationId xmlns:a16="http://schemas.microsoft.com/office/drawing/2014/main" id="{C99FE5B7-1251-4EF3-B23E-D42BF66D3720}"/>
              </a:ext>
            </a:extLst>
          </p:cNvPr>
          <p:cNvSpPr txBox="1"/>
          <p:nvPr/>
        </p:nvSpPr>
        <p:spPr>
          <a:xfrm>
            <a:off x="4624969" y="3972285"/>
            <a:ext cx="760255" cy="150511"/>
          </a:xfrm>
          <a:prstGeom prst="rect">
            <a:avLst/>
          </a:prstGeom>
        </p:spPr>
        <p:txBody>
          <a:bodyPr vert="horz" wrap="square" lIns="0" tIns="0" rIns="0" bIns="0" rtlCol="0">
            <a:noAutofit/>
          </a:bodyPr>
          <a:lstStyle/>
          <a:p>
            <a:r>
              <a:rPr lang="en-US" sz="1000" dirty="0">
                <a:latin typeface="Bell MT" panose="02020503060305020303" pitchFamily="18" charset="0"/>
              </a:rPr>
              <a:t>$2,849,537.59</a:t>
            </a:r>
          </a:p>
        </p:txBody>
      </p:sp>
      <p:sp>
        <p:nvSpPr>
          <p:cNvPr id="53" name="TextBox 52">
            <a:extLst>
              <a:ext uri="{FF2B5EF4-FFF2-40B4-BE49-F238E27FC236}">
                <a16:creationId xmlns:a16="http://schemas.microsoft.com/office/drawing/2014/main" id="{EDE51090-A257-49CB-B2CB-7E384FEE3343}"/>
              </a:ext>
            </a:extLst>
          </p:cNvPr>
          <p:cNvSpPr txBox="1"/>
          <p:nvPr/>
        </p:nvSpPr>
        <p:spPr>
          <a:xfrm>
            <a:off x="1790731" y="4765826"/>
            <a:ext cx="839481" cy="127128"/>
          </a:xfrm>
          <a:prstGeom prst="rect">
            <a:avLst/>
          </a:prstGeom>
        </p:spPr>
        <p:txBody>
          <a:bodyPr vert="horz" wrap="square" lIns="0" tIns="0" rIns="0" bIns="0" rtlCol="0">
            <a:noAutofit/>
          </a:bodyPr>
          <a:lstStyle/>
          <a:p>
            <a:r>
              <a:rPr lang="en-US" sz="1000" dirty="0">
                <a:latin typeface="Bell MT" panose="02020503060305020303" pitchFamily="18" charset="0"/>
              </a:rPr>
              <a:t>Austin, TX</a:t>
            </a:r>
          </a:p>
        </p:txBody>
      </p:sp>
      <p:sp>
        <p:nvSpPr>
          <p:cNvPr id="54" name="TextBox 53">
            <a:extLst>
              <a:ext uri="{FF2B5EF4-FFF2-40B4-BE49-F238E27FC236}">
                <a16:creationId xmlns:a16="http://schemas.microsoft.com/office/drawing/2014/main" id="{EE1CCA01-41AD-4830-968C-6B37E7795ED0}"/>
              </a:ext>
            </a:extLst>
          </p:cNvPr>
          <p:cNvSpPr txBox="1"/>
          <p:nvPr/>
        </p:nvSpPr>
        <p:spPr>
          <a:xfrm>
            <a:off x="3390569" y="4768394"/>
            <a:ext cx="408919" cy="107784"/>
          </a:xfrm>
          <a:prstGeom prst="rect">
            <a:avLst/>
          </a:prstGeom>
        </p:spPr>
        <p:txBody>
          <a:bodyPr vert="horz" wrap="square" lIns="0" tIns="0" rIns="0" bIns="0" rtlCol="0">
            <a:noAutofit/>
          </a:bodyPr>
          <a:lstStyle/>
          <a:p>
            <a:r>
              <a:rPr lang="en-US" sz="1000" dirty="0">
                <a:latin typeface="Bell MT" panose="02020503060305020303" pitchFamily="18" charset="0"/>
              </a:rPr>
              <a:t>1977</a:t>
            </a:r>
          </a:p>
        </p:txBody>
      </p:sp>
      <p:sp>
        <p:nvSpPr>
          <p:cNvPr id="55" name="TextBox 54">
            <a:extLst>
              <a:ext uri="{FF2B5EF4-FFF2-40B4-BE49-F238E27FC236}">
                <a16:creationId xmlns:a16="http://schemas.microsoft.com/office/drawing/2014/main" id="{A31730B9-1690-4109-A47D-634BE643C154}"/>
              </a:ext>
            </a:extLst>
          </p:cNvPr>
          <p:cNvSpPr txBox="1"/>
          <p:nvPr/>
        </p:nvSpPr>
        <p:spPr>
          <a:xfrm>
            <a:off x="4624969" y="4768394"/>
            <a:ext cx="1015280" cy="127128"/>
          </a:xfrm>
          <a:prstGeom prst="rect">
            <a:avLst/>
          </a:prstGeom>
        </p:spPr>
        <p:txBody>
          <a:bodyPr vert="horz" wrap="square" lIns="0" tIns="0" rIns="0" bIns="0" rtlCol="0">
            <a:noAutofit/>
          </a:bodyPr>
          <a:lstStyle/>
          <a:p>
            <a:r>
              <a:rPr lang="en-US" sz="1000" dirty="0">
                <a:latin typeface="Bell MT" panose="02020503060305020303" pitchFamily="18" charset="0"/>
              </a:rPr>
              <a:t>$220,736.63</a:t>
            </a:r>
          </a:p>
        </p:txBody>
      </p:sp>
      <p:sp>
        <p:nvSpPr>
          <p:cNvPr id="56" name="TextBox 55">
            <a:extLst>
              <a:ext uri="{FF2B5EF4-FFF2-40B4-BE49-F238E27FC236}">
                <a16:creationId xmlns:a16="http://schemas.microsoft.com/office/drawing/2014/main" id="{6B709595-ACCA-47A6-B611-6030FCB6E75E}"/>
              </a:ext>
            </a:extLst>
          </p:cNvPr>
          <p:cNvSpPr txBox="1"/>
          <p:nvPr/>
        </p:nvSpPr>
        <p:spPr>
          <a:xfrm>
            <a:off x="1787996" y="5462909"/>
            <a:ext cx="839481" cy="135583"/>
          </a:xfrm>
          <a:prstGeom prst="rect">
            <a:avLst/>
          </a:prstGeom>
        </p:spPr>
        <p:txBody>
          <a:bodyPr vert="horz" wrap="square" lIns="0" tIns="0" rIns="0" bIns="0" rtlCol="0">
            <a:noAutofit/>
          </a:bodyPr>
          <a:lstStyle/>
          <a:p>
            <a:r>
              <a:rPr lang="en-US" sz="1000" dirty="0">
                <a:latin typeface="Bell MT" panose="02020503060305020303" pitchFamily="18" charset="0"/>
              </a:rPr>
              <a:t>Santa Clara, CA</a:t>
            </a:r>
          </a:p>
        </p:txBody>
      </p:sp>
      <p:sp>
        <p:nvSpPr>
          <p:cNvPr id="57" name="TextBox 56">
            <a:extLst>
              <a:ext uri="{FF2B5EF4-FFF2-40B4-BE49-F238E27FC236}">
                <a16:creationId xmlns:a16="http://schemas.microsoft.com/office/drawing/2014/main" id="{7DC91DA6-C6CE-4FBD-A7E0-3FD4E3AB73F2}"/>
              </a:ext>
            </a:extLst>
          </p:cNvPr>
          <p:cNvSpPr txBox="1"/>
          <p:nvPr/>
        </p:nvSpPr>
        <p:spPr>
          <a:xfrm>
            <a:off x="3390569" y="5462913"/>
            <a:ext cx="528145" cy="118802"/>
          </a:xfrm>
          <a:prstGeom prst="rect">
            <a:avLst/>
          </a:prstGeom>
        </p:spPr>
        <p:txBody>
          <a:bodyPr vert="horz" wrap="square" lIns="0" tIns="0" rIns="0" bIns="0" rtlCol="0">
            <a:noAutofit/>
          </a:bodyPr>
          <a:lstStyle/>
          <a:p>
            <a:r>
              <a:rPr lang="en-US" sz="1000" dirty="0">
                <a:latin typeface="Bell MT" panose="02020503060305020303" pitchFamily="18" charset="0"/>
              </a:rPr>
              <a:t>2004</a:t>
            </a:r>
          </a:p>
        </p:txBody>
      </p:sp>
      <p:sp>
        <p:nvSpPr>
          <p:cNvPr id="58" name="TextBox 57">
            <a:extLst>
              <a:ext uri="{FF2B5EF4-FFF2-40B4-BE49-F238E27FC236}">
                <a16:creationId xmlns:a16="http://schemas.microsoft.com/office/drawing/2014/main" id="{FAF29311-8415-4626-8F0E-495CF04F8B12}"/>
              </a:ext>
            </a:extLst>
          </p:cNvPr>
          <p:cNvSpPr txBox="1"/>
          <p:nvPr/>
        </p:nvSpPr>
        <p:spPr>
          <a:xfrm>
            <a:off x="4624969" y="5457670"/>
            <a:ext cx="695893" cy="124046"/>
          </a:xfrm>
          <a:prstGeom prst="rect">
            <a:avLst/>
          </a:prstGeom>
        </p:spPr>
        <p:txBody>
          <a:bodyPr vert="horz" wrap="square" lIns="0" tIns="0" rIns="0" bIns="0" rtlCol="0">
            <a:noAutofit/>
          </a:bodyPr>
          <a:lstStyle/>
          <a:p>
            <a:r>
              <a:rPr lang="en-US" sz="1000" dirty="0">
                <a:latin typeface="Bell MT" panose="02020503060305020303" pitchFamily="18" charset="0"/>
              </a:rPr>
              <a:t>$111,378.00</a:t>
            </a:r>
          </a:p>
        </p:txBody>
      </p:sp>
      <p:sp>
        <p:nvSpPr>
          <p:cNvPr id="59" name="TextBox 58">
            <a:extLst>
              <a:ext uri="{FF2B5EF4-FFF2-40B4-BE49-F238E27FC236}">
                <a16:creationId xmlns:a16="http://schemas.microsoft.com/office/drawing/2014/main" id="{39469609-36CA-475C-9420-37C847672C17}"/>
              </a:ext>
            </a:extLst>
          </p:cNvPr>
          <p:cNvSpPr txBox="1"/>
          <p:nvPr/>
        </p:nvSpPr>
        <p:spPr>
          <a:xfrm>
            <a:off x="1783371" y="6268984"/>
            <a:ext cx="991394" cy="156125"/>
          </a:xfrm>
          <a:prstGeom prst="rect">
            <a:avLst/>
          </a:prstGeom>
        </p:spPr>
        <p:txBody>
          <a:bodyPr vert="horz" wrap="square" lIns="0" tIns="0" rIns="0" bIns="0" rtlCol="0">
            <a:noAutofit/>
          </a:bodyPr>
          <a:lstStyle/>
          <a:p>
            <a:r>
              <a:rPr lang="en-US" sz="1000" dirty="0">
                <a:latin typeface="Bell MT" panose="02020503060305020303" pitchFamily="18" charset="0"/>
              </a:rPr>
              <a:t>San Francisco, CA</a:t>
            </a:r>
          </a:p>
        </p:txBody>
      </p:sp>
      <p:sp>
        <p:nvSpPr>
          <p:cNvPr id="60" name="TextBox 59">
            <a:extLst>
              <a:ext uri="{FF2B5EF4-FFF2-40B4-BE49-F238E27FC236}">
                <a16:creationId xmlns:a16="http://schemas.microsoft.com/office/drawing/2014/main" id="{B148FAA9-4772-48C7-B955-060E40945C74}"/>
              </a:ext>
            </a:extLst>
          </p:cNvPr>
          <p:cNvSpPr txBox="1"/>
          <p:nvPr/>
        </p:nvSpPr>
        <p:spPr>
          <a:xfrm>
            <a:off x="3390569" y="6287252"/>
            <a:ext cx="528145" cy="130282"/>
          </a:xfrm>
          <a:prstGeom prst="rect">
            <a:avLst/>
          </a:prstGeom>
        </p:spPr>
        <p:txBody>
          <a:bodyPr vert="horz" wrap="square" lIns="0" tIns="0" rIns="0" bIns="0" rtlCol="0">
            <a:noAutofit/>
          </a:bodyPr>
          <a:lstStyle/>
          <a:p>
            <a:r>
              <a:rPr lang="en-US" sz="1000" dirty="0">
                <a:latin typeface="Bell MT" panose="02020503060305020303" pitchFamily="18" charset="0"/>
              </a:rPr>
              <a:t>1999</a:t>
            </a:r>
          </a:p>
        </p:txBody>
      </p:sp>
      <p:sp>
        <p:nvSpPr>
          <p:cNvPr id="61" name="TextBox 60">
            <a:extLst>
              <a:ext uri="{FF2B5EF4-FFF2-40B4-BE49-F238E27FC236}">
                <a16:creationId xmlns:a16="http://schemas.microsoft.com/office/drawing/2014/main" id="{66B22D84-C903-49E1-AEB6-58FAD8D4A3BD}"/>
              </a:ext>
            </a:extLst>
          </p:cNvPr>
          <p:cNvSpPr txBox="1"/>
          <p:nvPr/>
        </p:nvSpPr>
        <p:spPr>
          <a:xfrm>
            <a:off x="4635613" y="6268984"/>
            <a:ext cx="914400" cy="914400"/>
          </a:xfrm>
          <a:prstGeom prst="rect">
            <a:avLst/>
          </a:prstGeom>
        </p:spPr>
        <p:txBody>
          <a:bodyPr vert="horz" wrap="none" lIns="0" tIns="0" rIns="0" bIns="0" rtlCol="0">
            <a:noAutofit/>
          </a:bodyPr>
          <a:lstStyle/>
          <a:p>
            <a:endParaRPr lang="en-US" sz="1000" dirty="0" err="1"/>
          </a:p>
        </p:txBody>
      </p:sp>
      <p:sp>
        <p:nvSpPr>
          <p:cNvPr id="62" name="TextBox 61">
            <a:extLst>
              <a:ext uri="{FF2B5EF4-FFF2-40B4-BE49-F238E27FC236}">
                <a16:creationId xmlns:a16="http://schemas.microsoft.com/office/drawing/2014/main" id="{B4277A43-3CA4-40B1-9EEB-53ADBBEAA716}"/>
              </a:ext>
            </a:extLst>
          </p:cNvPr>
          <p:cNvSpPr txBox="1"/>
          <p:nvPr/>
        </p:nvSpPr>
        <p:spPr>
          <a:xfrm>
            <a:off x="4624969" y="6268984"/>
            <a:ext cx="749611" cy="103355"/>
          </a:xfrm>
          <a:prstGeom prst="rect">
            <a:avLst/>
          </a:prstGeom>
        </p:spPr>
        <p:txBody>
          <a:bodyPr vert="horz" wrap="square" lIns="0" tIns="0" rIns="0" bIns="0" rtlCol="0">
            <a:noAutofit/>
          </a:bodyPr>
          <a:lstStyle/>
          <a:p>
            <a:r>
              <a:rPr lang="en-US" sz="1000" dirty="0">
                <a:latin typeface="Bell MT" panose="02020503060305020303" pitchFamily="18" charset="0"/>
              </a:rPr>
              <a:t>$210,196.80</a:t>
            </a:r>
          </a:p>
        </p:txBody>
      </p:sp>
      <p:sp>
        <p:nvSpPr>
          <p:cNvPr id="2" name="TextBox 1">
            <a:extLst>
              <a:ext uri="{FF2B5EF4-FFF2-40B4-BE49-F238E27FC236}">
                <a16:creationId xmlns:a16="http://schemas.microsoft.com/office/drawing/2014/main" id="{C460A2C3-25AF-412D-AD9D-46D862022913}"/>
              </a:ext>
            </a:extLst>
          </p:cNvPr>
          <p:cNvSpPr txBox="1"/>
          <p:nvPr/>
        </p:nvSpPr>
        <p:spPr>
          <a:xfrm>
            <a:off x="5839500" y="1510973"/>
            <a:ext cx="2745060" cy="602205"/>
          </a:xfrm>
          <a:prstGeom prst="rect">
            <a:avLst/>
          </a:prstGeom>
        </p:spPr>
        <p:txBody>
          <a:bodyPr vert="horz" wrap="square" lIns="0" tIns="0" rIns="0" bIns="0" rtlCol="0">
            <a:noAutofit/>
          </a:bodyPr>
          <a:lstStyle/>
          <a:p>
            <a:r>
              <a:rPr lang="en-US" sz="1000" dirty="0"/>
              <a:t>Alphabet’s Google Workspace includes cloud-based collaboration tools for enterprises, such as Gmail, Docs, Drive, Calendar and Meet; and other services for customers</a:t>
            </a:r>
          </a:p>
        </p:txBody>
      </p:sp>
      <p:sp>
        <p:nvSpPr>
          <p:cNvPr id="5" name="TextBox 4">
            <a:extLst>
              <a:ext uri="{FF2B5EF4-FFF2-40B4-BE49-F238E27FC236}">
                <a16:creationId xmlns:a16="http://schemas.microsoft.com/office/drawing/2014/main" id="{F953362C-C4F4-4E9F-B66A-1B9F62E5E84C}"/>
              </a:ext>
            </a:extLst>
          </p:cNvPr>
          <p:cNvSpPr txBox="1"/>
          <p:nvPr/>
        </p:nvSpPr>
        <p:spPr>
          <a:xfrm>
            <a:off x="5905872" y="2304999"/>
            <a:ext cx="2707660" cy="484400"/>
          </a:xfrm>
          <a:prstGeom prst="rect">
            <a:avLst/>
          </a:prstGeom>
        </p:spPr>
        <p:txBody>
          <a:bodyPr vert="horz" wrap="square" lIns="0" tIns="0" rIns="0" bIns="0" rtlCol="0">
            <a:noAutofit/>
          </a:bodyPr>
          <a:lstStyle/>
          <a:p>
            <a:endParaRPr lang="en-US" sz="1000" dirty="0" err="1">
              <a:latin typeface="Bell MT" panose="02020503060305020303" pitchFamily="18" charset="0"/>
            </a:endParaRPr>
          </a:p>
        </p:txBody>
      </p:sp>
      <p:sp>
        <p:nvSpPr>
          <p:cNvPr id="6" name="TextBox 5">
            <a:extLst>
              <a:ext uri="{FF2B5EF4-FFF2-40B4-BE49-F238E27FC236}">
                <a16:creationId xmlns:a16="http://schemas.microsoft.com/office/drawing/2014/main" id="{0332A038-B330-4D97-81AA-DFAE4FBA742C}"/>
              </a:ext>
            </a:extLst>
          </p:cNvPr>
          <p:cNvSpPr txBox="1"/>
          <p:nvPr/>
        </p:nvSpPr>
        <p:spPr>
          <a:xfrm>
            <a:off x="5839500" y="2205982"/>
            <a:ext cx="2754165" cy="636272"/>
          </a:xfrm>
          <a:prstGeom prst="rect">
            <a:avLst/>
          </a:prstGeom>
        </p:spPr>
        <p:txBody>
          <a:bodyPr vert="horz" wrap="square" lIns="0" tIns="0" rIns="0" bIns="0" rtlCol="0">
            <a:noAutofit/>
          </a:bodyPr>
          <a:lstStyle/>
          <a:p>
            <a:r>
              <a:rPr lang="en-US" sz="1000" dirty="0">
                <a:latin typeface="+mj-lt"/>
              </a:rPr>
              <a:t>Microsoft’s develops and licenses software, services, devices, and solutions. It’s OneDrive, Azure, and Office 365 offer cloud-based and on-premises business solutions for organizations.</a:t>
            </a:r>
          </a:p>
        </p:txBody>
      </p:sp>
      <p:sp>
        <p:nvSpPr>
          <p:cNvPr id="8" name="TextBox 7">
            <a:extLst>
              <a:ext uri="{FF2B5EF4-FFF2-40B4-BE49-F238E27FC236}">
                <a16:creationId xmlns:a16="http://schemas.microsoft.com/office/drawing/2014/main" id="{FCCC4BBC-3FC6-4234-A1F2-75426368FCD5}"/>
              </a:ext>
            </a:extLst>
          </p:cNvPr>
          <p:cNvSpPr txBox="1"/>
          <p:nvPr/>
        </p:nvSpPr>
        <p:spPr>
          <a:xfrm>
            <a:off x="5839500" y="3031857"/>
            <a:ext cx="2705371" cy="465573"/>
          </a:xfrm>
          <a:prstGeom prst="rect">
            <a:avLst/>
          </a:prstGeom>
        </p:spPr>
        <p:txBody>
          <a:bodyPr vert="horz" wrap="square" lIns="0" tIns="0" rIns="0" bIns="0" rtlCol="0">
            <a:noAutofit/>
          </a:bodyPr>
          <a:lstStyle/>
          <a:p>
            <a:r>
              <a:rPr lang="en-US" sz="1000" dirty="0">
                <a:latin typeface="+mj-lt"/>
              </a:rPr>
              <a:t>Dropbox provides a content collaboration platform, which allows individuals, teams, and professional organizations to collaborate virtually.</a:t>
            </a:r>
          </a:p>
        </p:txBody>
      </p:sp>
      <p:sp>
        <p:nvSpPr>
          <p:cNvPr id="18" name="TextBox 17">
            <a:extLst>
              <a:ext uri="{FF2B5EF4-FFF2-40B4-BE49-F238E27FC236}">
                <a16:creationId xmlns:a16="http://schemas.microsoft.com/office/drawing/2014/main" id="{7E7A6EAE-FBFE-4D6C-8706-660D13AA41AE}"/>
              </a:ext>
            </a:extLst>
          </p:cNvPr>
          <p:cNvSpPr txBox="1"/>
          <p:nvPr/>
        </p:nvSpPr>
        <p:spPr>
          <a:xfrm>
            <a:off x="5839500" y="4580279"/>
            <a:ext cx="2690596" cy="453694"/>
          </a:xfrm>
          <a:prstGeom prst="rect">
            <a:avLst/>
          </a:prstGeom>
        </p:spPr>
        <p:txBody>
          <a:bodyPr vert="horz" wrap="square" lIns="0" tIns="0" rIns="0" bIns="0" rtlCol="0">
            <a:noAutofit/>
          </a:bodyPr>
          <a:lstStyle/>
          <a:p>
            <a:r>
              <a:rPr lang="en-US" sz="1000" dirty="0">
                <a:latin typeface="+mj-lt"/>
              </a:rPr>
              <a:t>Oracle offers cloud software, such as Oracle Fusion, which enables resource planning, performance management, and other consulting services. </a:t>
            </a:r>
          </a:p>
        </p:txBody>
      </p:sp>
      <p:sp>
        <p:nvSpPr>
          <p:cNvPr id="21" name="TextBox 20">
            <a:extLst>
              <a:ext uri="{FF2B5EF4-FFF2-40B4-BE49-F238E27FC236}">
                <a16:creationId xmlns:a16="http://schemas.microsoft.com/office/drawing/2014/main" id="{25E08249-AA6C-4E83-B7E3-98A90CAC748F}"/>
              </a:ext>
            </a:extLst>
          </p:cNvPr>
          <p:cNvSpPr txBox="1"/>
          <p:nvPr/>
        </p:nvSpPr>
        <p:spPr>
          <a:xfrm>
            <a:off x="5839500" y="5290711"/>
            <a:ext cx="2769026" cy="550156"/>
          </a:xfrm>
          <a:prstGeom prst="rect">
            <a:avLst/>
          </a:prstGeom>
        </p:spPr>
        <p:txBody>
          <a:bodyPr vert="horz" wrap="square" lIns="0" tIns="0" rIns="0" bIns="0" rtlCol="0">
            <a:noAutofit/>
          </a:bodyPr>
          <a:lstStyle/>
          <a:p>
            <a:r>
              <a:rPr lang="en-US" sz="1000" dirty="0">
                <a:latin typeface="+mj-lt"/>
              </a:rPr>
              <a:t>ServiceNow provides enterprise cloud computing solutions that defines, structures, consolidates, manages, and automates services for enterprises. </a:t>
            </a:r>
          </a:p>
        </p:txBody>
      </p:sp>
      <p:sp>
        <p:nvSpPr>
          <p:cNvPr id="22" name="TextBox 21">
            <a:extLst>
              <a:ext uri="{FF2B5EF4-FFF2-40B4-BE49-F238E27FC236}">
                <a16:creationId xmlns:a16="http://schemas.microsoft.com/office/drawing/2014/main" id="{CB42FA28-6FCD-4341-8B9D-0D6DDDF6F3B9}"/>
              </a:ext>
            </a:extLst>
          </p:cNvPr>
          <p:cNvSpPr txBox="1"/>
          <p:nvPr/>
        </p:nvSpPr>
        <p:spPr>
          <a:xfrm>
            <a:off x="5839500" y="6074800"/>
            <a:ext cx="2752660" cy="595077"/>
          </a:xfrm>
          <a:prstGeom prst="rect">
            <a:avLst/>
          </a:prstGeom>
        </p:spPr>
        <p:txBody>
          <a:bodyPr vert="horz" wrap="square" lIns="0" tIns="0" rIns="0" bIns="0" rtlCol="0">
            <a:noAutofit/>
          </a:bodyPr>
          <a:lstStyle/>
          <a:p>
            <a:r>
              <a:rPr lang="en-US" sz="1000" dirty="0">
                <a:latin typeface="+mj-lt"/>
              </a:rPr>
              <a:t>Salesforce.com empowers customers to work together to deliver connected experiences for their customers. Its services include Sales, Service, Marketing, Tableau, and MuleSoft.</a:t>
            </a:r>
          </a:p>
        </p:txBody>
      </p:sp>
      <p:sp>
        <p:nvSpPr>
          <p:cNvPr id="23" name="TextBox 22">
            <a:extLst>
              <a:ext uri="{FF2B5EF4-FFF2-40B4-BE49-F238E27FC236}">
                <a16:creationId xmlns:a16="http://schemas.microsoft.com/office/drawing/2014/main" id="{3E26FE58-04F9-4A67-B62A-BDAA79A748A2}"/>
              </a:ext>
            </a:extLst>
          </p:cNvPr>
          <p:cNvSpPr txBox="1"/>
          <p:nvPr/>
        </p:nvSpPr>
        <p:spPr>
          <a:xfrm>
            <a:off x="5839500" y="3831992"/>
            <a:ext cx="2690074" cy="476564"/>
          </a:xfrm>
          <a:prstGeom prst="rect">
            <a:avLst/>
          </a:prstGeom>
        </p:spPr>
        <p:txBody>
          <a:bodyPr vert="horz" wrap="square" lIns="0" tIns="0" rIns="0" bIns="0" rtlCol="0">
            <a:noAutofit/>
          </a:bodyPr>
          <a:lstStyle/>
          <a:p>
            <a:r>
              <a:rPr lang="en-US" sz="1000" dirty="0">
                <a:latin typeface="+mj-lt"/>
              </a:rPr>
              <a:t>Apple develops hardware technologies and accessories, along with cloud services such as iCloud, which enables users with cloud storage.</a:t>
            </a:r>
          </a:p>
        </p:txBody>
      </p:sp>
    </p:spTree>
    <p:extLst>
      <p:ext uri="{BB962C8B-B14F-4D97-AF65-F5344CB8AC3E}">
        <p14:creationId xmlns:p14="http://schemas.microsoft.com/office/powerpoint/2010/main" val="2835853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CIQLASTID" val="154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EK" val="1500"/>
  <p:tag name="MIO_UPDATE" val="True"/>
  <p:tag name="MIO_VERSION" val="12.02.2015 11:56:53"/>
  <p:tag name="MIO_DBID" val="2F7A6069-81FD-4996-930C-4E3ED8DE22F8"/>
  <p:tag name="MIO_LASTDOWNLOADED" val="12.07.2016 10:59:07"/>
  <p:tag name="MIO_OBJECTNAME" val="AltiumStandardBas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9eVFHRyWU6ejQC8wIms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Theme">
  <a:themeElements>
    <a:clrScheme name="GCA 2018">
      <a:dk1>
        <a:srgbClr val="000000"/>
      </a:dk1>
      <a:lt1>
        <a:srgbClr val="FFFFFF"/>
      </a:lt1>
      <a:dk2>
        <a:srgbClr val="0C2652"/>
      </a:dk2>
      <a:lt2>
        <a:srgbClr val="6C6C6B"/>
      </a:lt2>
      <a:accent1>
        <a:srgbClr val="82B3DB"/>
      </a:accent1>
      <a:accent2>
        <a:srgbClr val="3D2D5A"/>
      </a:accent2>
      <a:accent3>
        <a:srgbClr val="336666"/>
      </a:accent3>
      <a:accent4>
        <a:srgbClr val="740716"/>
      </a:accent4>
      <a:accent5>
        <a:srgbClr val="7EC9CD"/>
      </a:accent5>
      <a:accent6>
        <a:srgbClr val="B7A37D"/>
      </a:accent6>
      <a:hlink>
        <a:srgbClr val="0000FF"/>
      </a:hlink>
      <a:folHlink>
        <a:srgbClr val="740716"/>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05000"/>
          </a:lnSpc>
          <a:defRPr sz="2000" b="1" kern="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oAutofit/>
      </a:bodyPr>
      <a:lstStyle>
        <a:defPPr>
          <a:defRPr sz="1000" dirty="0" err="1" smtClean="0"/>
        </a:defPPr>
      </a:lstStyle>
    </a:txDef>
  </a:objectDefaults>
  <a:extraClrSchemeLst>
    <a:extraClrScheme>
      <a:clrScheme name="Altium">
        <a:dk1>
          <a:srgbClr val="0F2F45"/>
        </a:dk1>
        <a:lt1>
          <a:sysClr val="window" lastClr="FFFFFF"/>
        </a:lt1>
        <a:dk2>
          <a:srgbClr val="2D415F"/>
        </a:dk2>
        <a:lt2>
          <a:srgbClr val="D9E7EF"/>
        </a:lt2>
        <a:accent1>
          <a:srgbClr val="005A91"/>
        </a:accent1>
        <a:accent2>
          <a:srgbClr val="B4CDE6"/>
        </a:accent2>
        <a:accent3>
          <a:srgbClr val="BBA965"/>
        </a:accent3>
        <a:accent4>
          <a:srgbClr val="DCD3B0"/>
        </a:accent4>
        <a:accent5>
          <a:srgbClr val="776C8C"/>
        </a:accent5>
        <a:accent6>
          <a:srgbClr val="B2A8B8"/>
        </a:accent6>
        <a:hlink>
          <a:srgbClr val="0096E6"/>
        </a:hlink>
        <a:folHlink>
          <a:srgbClr val="50415A"/>
        </a:folHlink>
      </a:clrScheme>
    </a:extraClrScheme>
  </a:extraClrSchemeLst>
  <a:extLst>
    <a:ext uri="{05A4C25C-085E-4340-85A3-A5531E510DB2}">
      <thm15:themeFamily xmlns:thm15="http://schemas.microsoft.com/office/thememl/2012/main" name="Presentation7" id="{D6413CE3-21AC-4365-BDDA-2231D283D7BD}" vid="{4E370530-FABA-43B6-8784-9B7B6195F5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flevy.com</Template>
  <TotalTime>33852</TotalTime>
  <Words>1716</Words>
  <Application>Microsoft Office PowerPoint</Application>
  <PresentationFormat>Letter Paper (8.5x11 in)</PresentationFormat>
  <Paragraphs>275</Paragraphs>
  <Slides>17</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Bell MT</vt:lpstr>
      <vt:lpstr>Calibri</vt:lpstr>
      <vt:lpstr>Calibri Light</vt:lpstr>
      <vt:lpstr>Garamond</vt:lpstr>
      <vt:lpstr>Symbol</vt:lpstr>
      <vt:lpstr>Wingdings 3</vt:lpstr>
      <vt:lpstr>1_Default Theme</vt:lpstr>
      <vt:lpstr>think-cell Slide</vt:lpstr>
      <vt:lpstr>PowerPoint Presentation</vt:lpstr>
      <vt:lpstr>PowerPoint Presentation</vt:lpstr>
      <vt:lpstr>PowerPoint Presentation</vt:lpstr>
      <vt:lpstr>PowerPoint Presentation</vt:lpstr>
      <vt:lpstr>PowerPoint Presentation</vt:lpstr>
      <vt:lpstr>Market Trends: Indices</vt:lpstr>
      <vt:lpstr>Total addressable market</vt:lpstr>
      <vt:lpstr>Revenue by geography</vt:lpstr>
      <vt:lpstr>Competitive landscape: software and cloud</vt:lpstr>
      <vt:lpstr>PowerPoint Presentation</vt:lpstr>
      <vt:lpstr>Catalysts/Risks</vt:lpstr>
      <vt:lpstr>Investment Rational</vt:lpstr>
      <vt:lpstr>PowerPoint Presentation</vt:lpstr>
      <vt:lpstr>PowerPoint Presentation</vt:lpstr>
      <vt:lpstr>COMPARABLE COMPANY ANALYS </vt:lpstr>
      <vt:lpstr>Discounted Cash Flow</vt:lpstr>
      <vt:lpstr>Discounted Cash Flow</vt:lpstr>
    </vt:vector>
  </TitlesOfParts>
  <Company>GCA Savvian,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Lowell Bleiweiss</dc:creator>
  <cp:lastModifiedBy>Duncan Webber</cp:lastModifiedBy>
  <cp:revision>2902</cp:revision>
  <cp:lastPrinted>2018-11-27T20:25:48Z</cp:lastPrinted>
  <dcterms:created xsi:type="dcterms:W3CDTF">2016-08-16T05:25:02Z</dcterms:created>
  <dcterms:modified xsi:type="dcterms:W3CDTF">2022-05-20T23:36:49Z</dcterms:modified>
</cp:coreProperties>
</file>