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496" r:id="rId3"/>
    <p:sldId id="260" r:id="rId4"/>
    <p:sldId id="522" r:id="rId5"/>
    <p:sldId id="525" r:id="rId6"/>
    <p:sldId id="523" r:id="rId7"/>
    <p:sldId id="514" r:id="rId8"/>
    <p:sldId id="483" r:id="rId9"/>
    <p:sldId id="526" r:id="rId10"/>
    <p:sldId id="516" r:id="rId11"/>
    <p:sldId id="515" r:id="rId12"/>
    <p:sldId id="517" r:id="rId13"/>
    <p:sldId id="518" r:id="rId14"/>
    <p:sldId id="520" r:id="rId15"/>
    <p:sldId id="52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as Pham" initials="NP" lastIdx="1" clrIdx="0">
    <p:extLst>
      <p:ext uri="{19B8F6BF-5375-455C-9EA6-DF929625EA0E}">
        <p15:presenceInfo xmlns:p15="http://schemas.microsoft.com/office/powerpoint/2012/main" userId="ebe3e18aff4fc5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847E0-0DF5-4A7C-9B39-A5D13F470DAA}" v="1" dt="2021-05-05T18:39:53.724"/>
    <p1510:client id="{290955FF-6678-438A-AECD-4A90A013E8AB}" v="33" dt="2021-05-05T00:52:15.383"/>
    <p1510:client id="{2AA4866E-19E9-43B3-AE06-BB757E72AB8C}" v="393" dt="2021-05-05T00:04:55.867"/>
    <p1510:client id="{4EB24E17-8090-4003-A8E3-68FADC11731A}" v="30" vWet="32" dt="2021-05-05T18:16:41.830"/>
    <p1510:client id="{54A69F11-6180-4306-A8A5-CBA70243C803}" v="135" dt="2021-05-05T16:21:23.395"/>
    <p1510:client id="{5966736F-D25D-4817-A87A-7CD78B1A1671}" v="1914" dt="2021-05-05T00:40:26.880"/>
    <p1510:client id="{694AE77A-EDB1-438A-8295-DC24704C594A}" v="104" dt="2021-05-05T19:20:49.319"/>
    <p1510:client id="{A2F9F382-72F5-47FE-B285-291EDAAB3636}" v="274" dt="2021-05-04T23:18:18.201"/>
    <p1510:client id="{A74EA370-6C89-4603-96B2-F653E81316A0}" v="2" dt="2021-05-06T17:16:18.969"/>
    <p1510:client id="{DE7ECA00-52F1-4C58-8D6A-F18CF2848A20}" v="258" dt="2021-05-05T18:43:12.605"/>
    <p1510:client id="{FFEFF8AF-4410-4640-A244-247F6F67C0F3}" v="376" dt="2021-05-05T00:51:07.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742E4A8-5420-490F-95FC-256E7E53BFD9}"/>
    <pc:docChg chg="modSld">
      <pc:chgData name="" userId="" providerId="" clId="Web-{3742E4A8-5420-490F-95FC-256E7E53BFD9}" dt="2021-04-27T00:33:55.288" v="3" actId="20577"/>
      <pc:docMkLst>
        <pc:docMk/>
      </pc:docMkLst>
      <pc:sldChg chg="modSp">
        <pc:chgData name="" userId="" providerId="" clId="Web-{3742E4A8-5420-490F-95FC-256E7E53BFD9}" dt="2021-04-27T00:33:55.288" v="3" actId="20577"/>
        <pc:sldMkLst>
          <pc:docMk/>
          <pc:sldMk cId="3296659885" sldId="496"/>
        </pc:sldMkLst>
        <pc:spChg chg="mod">
          <ac:chgData name="" userId="" providerId="" clId="Web-{3742E4A8-5420-490F-95FC-256E7E53BFD9}" dt="2021-04-27T00:33:55.288" v="3" actId="20577"/>
          <ac:spMkLst>
            <pc:docMk/>
            <pc:sldMk cId="3296659885" sldId="496"/>
            <ac:spMk id="5" creationId="{B6A79D45-AE94-48F3-9C4C-64B96A85860C}"/>
          </ac:spMkLst>
        </pc:spChg>
      </pc:sldChg>
    </pc:docChg>
  </pc:docChgLst>
  <pc:docChgLst>
    <pc:chgData name="Andrew L" userId="fee032fb1386a91b" providerId="Windows Live" clId="Web-{C089B706-933D-4D82-9FE3-32DC8E32DC9D}"/>
    <pc:docChg chg="modSld">
      <pc:chgData name="Andrew L" userId="fee032fb1386a91b" providerId="Windows Live" clId="Web-{C089B706-933D-4D82-9FE3-32DC8E32DC9D}" dt="2021-05-02T18:59:44.219" v="35" actId="20577"/>
      <pc:docMkLst>
        <pc:docMk/>
      </pc:docMkLst>
      <pc:sldChg chg="modSp">
        <pc:chgData name="Andrew L" userId="fee032fb1386a91b" providerId="Windows Live" clId="Web-{C089B706-933D-4D82-9FE3-32DC8E32DC9D}" dt="2021-05-02T18:59:44.219" v="35" actId="20577"/>
        <pc:sldMkLst>
          <pc:docMk/>
          <pc:sldMk cId="3787367952" sldId="514"/>
        </pc:sldMkLst>
        <pc:spChg chg="mod">
          <ac:chgData name="Andrew L" userId="fee032fb1386a91b" providerId="Windows Live" clId="Web-{C089B706-933D-4D82-9FE3-32DC8E32DC9D}" dt="2021-05-02T18:59:44.219" v="35" actId="20577"/>
          <ac:spMkLst>
            <pc:docMk/>
            <pc:sldMk cId="3787367952" sldId="514"/>
            <ac:spMk id="4" creationId="{0DE13EE3-44DB-4ABB-B8DD-C0F95E6C9515}"/>
          </ac:spMkLst>
        </pc:spChg>
      </pc:sldChg>
    </pc:docChg>
  </pc:docChgLst>
  <pc:docChgLst>
    <pc:chgData name="Leroy Wang" userId="eba3a674e948b402" providerId="Windows Live" clId="Web-{127847E0-0DF5-4A7C-9B39-A5D13F470DAA}"/>
    <pc:docChg chg="modSld">
      <pc:chgData name="Leroy Wang" userId="eba3a674e948b402" providerId="Windows Live" clId="Web-{127847E0-0DF5-4A7C-9B39-A5D13F470DAA}" dt="2021-05-05T18:39:53.724" v="0"/>
      <pc:docMkLst>
        <pc:docMk/>
      </pc:docMkLst>
      <pc:sldChg chg="delSp">
        <pc:chgData name="Leroy Wang" userId="eba3a674e948b402" providerId="Windows Live" clId="Web-{127847E0-0DF5-4A7C-9B39-A5D13F470DAA}" dt="2021-05-05T18:39:53.724" v="0"/>
        <pc:sldMkLst>
          <pc:docMk/>
          <pc:sldMk cId="1255062010" sldId="515"/>
        </pc:sldMkLst>
        <pc:spChg chg="del">
          <ac:chgData name="Leroy Wang" userId="eba3a674e948b402" providerId="Windows Live" clId="Web-{127847E0-0DF5-4A7C-9B39-A5D13F470DAA}" dt="2021-05-05T18:39:53.724" v="0"/>
          <ac:spMkLst>
            <pc:docMk/>
            <pc:sldMk cId="1255062010" sldId="515"/>
            <ac:spMk id="3" creationId="{90E6D70B-A1A7-44CD-9C99-C718F7304C45}"/>
          </ac:spMkLst>
        </pc:spChg>
      </pc:sldChg>
    </pc:docChg>
  </pc:docChgLst>
  <pc:docChgLst>
    <pc:chgData name="Leroy Wang" userId="eba3a674e948b402" providerId="Windows Live" clId="Web-{032A5C99-0C22-4612-A20B-C0180E8E9F58}"/>
    <pc:docChg chg="modSld">
      <pc:chgData name="Leroy Wang" userId="eba3a674e948b402" providerId="Windows Live" clId="Web-{032A5C99-0C22-4612-A20B-C0180E8E9F58}" dt="2021-05-02T20:50:15.282" v="1407" actId="14100"/>
      <pc:docMkLst>
        <pc:docMk/>
      </pc:docMkLst>
      <pc:sldChg chg="addSp delSp modSp">
        <pc:chgData name="Leroy Wang" userId="eba3a674e948b402" providerId="Windows Live" clId="Web-{032A5C99-0C22-4612-A20B-C0180E8E9F58}" dt="2021-05-02T20:50:15.282" v="1407" actId="14100"/>
        <pc:sldMkLst>
          <pc:docMk/>
          <pc:sldMk cId="1255062010" sldId="515"/>
        </pc:sldMkLst>
        <pc:spChg chg="add mod">
          <ac:chgData name="Leroy Wang" userId="eba3a674e948b402" providerId="Windows Live" clId="Web-{032A5C99-0C22-4612-A20B-C0180E8E9F58}" dt="2021-05-02T17:31:59.336" v="453" actId="20577"/>
          <ac:spMkLst>
            <pc:docMk/>
            <pc:sldMk cId="1255062010" sldId="515"/>
            <ac:spMk id="3" creationId="{90E6D70B-A1A7-44CD-9C99-C718F7304C45}"/>
          </ac:spMkLst>
        </pc:spChg>
        <pc:spChg chg="add del mod">
          <ac:chgData name="Leroy Wang" userId="eba3a674e948b402" providerId="Windows Live" clId="Web-{032A5C99-0C22-4612-A20B-C0180E8E9F58}" dt="2021-05-02T20:21:15.925" v="1008" actId="14100"/>
          <ac:spMkLst>
            <pc:docMk/>
            <pc:sldMk cId="1255062010" sldId="515"/>
            <ac:spMk id="4" creationId="{B244E645-640A-4B9A-929F-E819270E4E4E}"/>
          </ac:spMkLst>
        </pc:spChg>
        <pc:spChg chg="add del mod">
          <ac:chgData name="Leroy Wang" userId="eba3a674e948b402" providerId="Windows Live" clId="Web-{032A5C99-0C22-4612-A20B-C0180E8E9F58}" dt="2021-05-02T17:18:13.750" v="83"/>
          <ac:spMkLst>
            <pc:docMk/>
            <pc:sldMk cId="1255062010" sldId="515"/>
            <ac:spMk id="5" creationId="{FF0031F6-AFCA-4BEA-864F-9E2C8619618A}"/>
          </ac:spMkLst>
        </pc:spChg>
        <pc:spChg chg="mod">
          <ac:chgData name="Leroy Wang" userId="eba3a674e948b402" providerId="Windows Live" clId="Web-{032A5C99-0C22-4612-A20B-C0180E8E9F58}" dt="2021-05-02T20:49:27.672" v="1376" actId="20577"/>
          <ac:spMkLst>
            <pc:docMk/>
            <pc:sldMk cId="1255062010" sldId="515"/>
            <ac:spMk id="10" creationId="{1C5409E1-9651-44E7-9191-0626D2587BD8}"/>
          </ac:spMkLst>
        </pc:spChg>
        <pc:spChg chg="add mod">
          <ac:chgData name="Leroy Wang" userId="eba3a674e948b402" providerId="Windows Live" clId="Web-{032A5C99-0C22-4612-A20B-C0180E8E9F58}" dt="2021-05-02T20:50:12.329" v="1406" actId="1076"/>
          <ac:spMkLst>
            <pc:docMk/>
            <pc:sldMk cId="1255062010" sldId="515"/>
            <ac:spMk id="12" creationId="{07259F61-563C-4EA0-A55E-FA5CD377F706}"/>
          </ac:spMkLst>
        </pc:spChg>
        <pc:spChg chg="mod">
          <ac:chgData name="Leroy Wang" userId="eba3a674e948b402" providerId="Windows Live" clId="Web-{032A5C99-0C22-4612-A20B-C0180E8E9F58}" dt="2021-05-02T20:28:55.514" v="1315" actId="1076"/>
          <ac:spMkLst>
            <pc:docMk/>
            <pc:sldMk cId="1255062010" sldId="515"/>
            <ac:spMk id="17" creationId="{BFFAA7A9-F160-4773-AC74-9938917D3B53}"/>
          </ac:spMkLst>
        </pc:spChg>
        <pc:picChg chg="add del mod">
          <ac:chgData name="Leroy Wang" userId="eba3a674e948b402" providerId="Windows Live" clId="Web-{032A5C99-0C22-4612-A20B-C0180E8E9F58}" dt="2021-05-02T20:14:21.962" v="948"/>
          <ac:picMkLst>
            <pc:docMk/>
            <pc:sldMk cId="1255062010" sldId="515"/>
            <ac:picMk id="5" creationId="{95FAF525-31F1-4F94-9030-FDB6E370763C}"/>
          </ac:picMkLst>
        </pc:picChg>
        <pc:picChg chg="add del mod modCrop">
          <ac:chgData name="Leroy Wang" userId="eba3a674e948b402" providerId="Windows Live" clId="Web-{032A5C99-0C22-4612-A20B-C0180E8E9F58}" dt="2021-05-02T20:48:03.593" v="1337"/>
          <ac:picMkLst>
            <pc:docMk/>
            <pc:sldMk cId="1255062010" sldId="515"/>
            <ac:picMk id="5" creationId="{FE386E99-12D8-476E-BE11-E1F15A658503}"/>
          </ac:picMkLst>
        </pc:picChg>
        <pc:picChg chg="add del mod">
          <ac:chgData name="Leroy Wang" userId="eba3a674e948b402" providerId="Windows Live" clId="Web-{032A5C99-0C22-4612-A20B-C0180E8E9F58}" dt="2021-05-02T20:14:38.978" v="955"/>
          <ac:picMkLst>
            <pc:docMk/>
            <pc:sldMk cId="1255062010" sldId="515"/>
            <ac:picMk id="6" creationId="{13D518FC-D9A6-42DF-9D67-9AFDDD68F176}"/>
          </ac:picMkLst>
        </pc:picChg>
        <pc:picChg chg="add mod modCrop">
          <ac:chgData name="Leroy Wang" userId="eba3a674e948b402" providerId="Windows Live" clId="Web-{032A5C99-0C22-4612-A20B-C0180E8E9F58}" dt="2021-05-02T20:50:15.282" v="1407" actId="14100"/>
          <ac:picMkLst>
            <pc:docMk/>
            <pc:sldMk cId="1255062010" sldId="515"/>
            <ac:picMk id="6" creationId="{B4B23059-8420-4F08-8A22-CF1CBA822417}"/>
          </ac:picMkLst>
        </pc:picChg>
        <pc:picChg chg="add mod">
          <ac:chgData name="Leroy Wang" userId="eba3a674e948b402" providerId="Windows Live" clId="Web-{032A5C99-0C22-4612-A20B-C0180E8E9F58}" dt="2021-05-02T20:29:13.201" v="1325" actId="1076"/>
          <ac:picMkLst>
            <pc:docMk/>
            <pc:sldMk cId="1255062010" sldId="515"/>
            <ac:picMk id="7" creationId="{6A564205-FA30-49E3-BFB7-23F6A467C8A7}"/>
          </ac:picMkLst>
        </pc:picChg>
      </pc:sldChg>
    </pc:docChg>
  </pc:docChgLst>
  <pc:docChgLst>
    <pc:chgData name="Guest User" providerId="Windows Live" clId="Web-{716118E9-CE1D-4AB9-813D-97F5A19CFCE2}"/>
    <pc:docChg chg="modSld">
      <pc:chgData name="Guest User" userId="" providerId="Windows Live" clId="Web-{716118E9-CE1D-4AB9-813D-97F5A19CFCE2}" dt="2021-05-02T01:42:48.557" v="324" actId="20577"/>
      <pc:docMkLst>
        <pc:docMk/>
      </pc:docMkLst>
      <pc:sldChg chg="addSp modSp">
        <pc:chgData name="Guest User" userId="" providerId="Windows Live" clId="Web-{716118E9-CE1D-4AB9-813D-97F5A19CFCE2}" dt="2021-05-02T01:42:48.557" v="324" actId="20577"/>
        <pc:sldMkLst>
          <pc:docMk/>
          <pc:sldMk cId="956002019" sldId="483"/>
        </pc:sldMkLst>
        <pc:spChg chg="mod">
          <ac:chgData name="Guest User" userId="" providerId="Windows Live" clId="Web-{716118E9-CE1D-4AB9-813D-97F5A19CFCE2}" dt="2021-05-02T01:42:48.557" v="324" actId="20577"/>
          <ac:spMkLst>
            <pc:docMk/>
            <pc:sldMk cId="956002019" sldId="483"/>
            <ac:spMk id="30" creationId="{56E8FF0A-00BF-4586-BFAB-08DA840D04B6}"/>
          </ac:spMkLst>
        </pc:spChg>
        <pc:spChg chg="mod">
          <ac:chgData name="Guest User" userId="" providerId="Windows Live" clId="Web-{716118E9-CE1D-4AB9-813D-97F5A19CFCE2}" dt="2021-05-02T01:18:40.239" v="38" actId="1076"/>
          <ac:spMkLst>
            <pc:docMk/>
            <pc:sldMk cId="956002019" sldId="483"/>
            <ac:spMk id="317" creationId="{00000000-0000-0000-0000-000000000000}"/>
          </ac:spMkLst>
        </pc:spChg>
        <pc:graphicFrameChg chg="mod modGraphic">
          <ac:chgData name="Guest User" userId="" providerId="Windows Live" clId="Web-{716118E9-CE1D-4AB9-813D-97F5A19CFCE2}" dt="2021-05-02T01:23:10.297" v="111"/>
          <ac:graphicFrameMkLst>
            <pc:docMk/>
            <pc:sldMk cId="956002019" sldId="483"/>
            <ac:graphicFrameMk id="3" creationId="{9CCF7484-1C92-4558-A1CA-E70166DE2FA1}"/>
          </ac:graphicFrameMkLst>
        </pc:graphicFrameChg>
        <pc:graphicFrameChg chg="mod modGraphic">
          <ac:chgData name="Guest User" userId="" providerId="Windows Live" clId="Web-{716118E9-CE1D-4AB9-813D-97F5A19CFCE2}" dt="2021-05-02T01:24:04.361" v="149"/>
          <ac:graphicFrameMkLst>
            <pc:docMk/>
            <pc:sldMk cId="956002019" sldId="483"/>
            <ac:graphicFrameMk id="15" creationId="{A2D19FAD-728F-423F-91B1-F706DBE5CDD6}"/>
          </ac:graphicFrameMkLst>
        </pc:graphicFrameChg>
        <pc:graphicFrameChg chg="mod modGraphic">
          <ac:chgData name="Guest User" userId="" providerId="Windows Live" clId="Web-{716118E9-CE1D-4AB9-813D-97F5A19CFCE2}" dt="2021-05-02T01:25:05.628" v="193"/>
          <ac:graphicFrameMkLst>
            <pc:docMk/>
            <pc:sldMk cId="956002019" sldId="483"/>
            <ac:graphicFrameMk id="17" creationId="{8D29660C-7A0A-47E7-8D04-BDA7DE3F4053}"/>
          </ac:graphicFrameMkLst>
        </pc:graphicFrameChg>
        <pc:picChg chg="add mod">
          <ac:chgData name="Guest User" userId="" providerId="Windows Live" clId="Web-{716118E9-CE1D-4AB9-813D-97F5A19CFCE2}" dt="2021-05-02T01:17:45.082" v="34" actId="1076"/>
          <ac:picMkLst>
            <pc:docMk/>
            <pc:sldMk cId="956002019" sldId="483"/>
            <ac:picMk id="4" creationId="{C7BF9BE2-A1BC-45E1-82FC-2753501D5DF8}"/>
          </ac:picMkLst>
        </pc:picChg>
        <pc:picChg chg="add mod">
          <ac:chgData name="Guest User" userId="" providerId="Windows Live" clId="Web-{716118E9-CE1D-4AB9-813D-97F5A19CFCE2}" dt="2021-05-02T01:19:53.428" v="55" actId="1076"/>
          <ac:picMkLst>
            <pc:docMk/>
            <pc:sldMk cId="956002019" sldId="483"/>
            <ac:picMk id="5" creationId="{C4D23C0C-4D65-427D-88A5-659E3D82E284}"/>
          </ac:picMkLst>
        </pc:picChg>
        <pc:picChg chg="add mod">
          <ac:chgData name="Guest User" userId="" providerId="Windows Live" clId="Web-{716118E9-CE1D-4AB9-813D-97F5A19CFCE2}" dt="2021-05-02T01:19:42.225" v="41" actId="1076"/>
          <ac:picMkLst>
            <pc:docMk/>
            <pc:sldMk cId="956002019" sldId="483"/>
            <ac:picMk id="6" creationId="{2D2BD38F-F1A4-405D-AAD3-FAAFE267D411}"/>
          </ac:picMkLst>
        </pc:picChg>
      </pc:sldChg>
    </pc:docChg>
  </pc:docChgLst>
  <pc:docChgLst>
    <pc:chgData name="Guest User" providerId="Windows Live" clId="Web-{5966736F-D25D-4817-A87A-7CD78B1A1671}"/>
    <pc:docChg chg="modSld">
      <pc:chgData name="Guest User" userId="" providerId="Windows Live" clId="Web-{5966736F-D25D-4817-A87A-7CD78B1A1671}" dt="2021-05-05T00:40:26.880" v="1494" actId="20577"/>
      <pc:docMkLst>
        <pc:docMk/>
      </pc:docMkLst>
      <pc:sldChg chg="addSp delSp modSp modNotes">
        <pc:chgData name="Guest User" userId="" providerId="Windows Live" clId="Web-{5966736F-D25D-4817-A87A-7CD78B1A1671}" dt="2021-05-05T00:40:26.880" v="1494" actId="20577"/>
        <pc:sldMkLst>
          <pc:docMk/>
          <pc:sldMk cId="956002019" sldId="483"/>
        </pc:sldMkLst>
        <pc:spChg chg="add mod">
          <ac:chgData name="Guest User" userId="" providerId="Windows Live" clId="Web-{5966736F-D25D-4817-A87A-7CD78B1A1671}" dt="2021-05-05T00:15:55.751" v="1468" actId="20577"/>
          <ac:spMkLst>
            <pc:docMk/>
            <pc:sldMk cId="956002019" sldId="483"/>
            <ac:spMk id="8" creationId="{2A2A5F57-C9AC-4714-98C9-E38985D18E24}"/>
          </ac:spMkLst>
        </pc:spChg>
        <pc:spChg chg="add mod">
          <ac:chgData name="Guest User" userId="" providerId="Windows Live" clId="Web-{5966736F-D25D-4817-A87A-7CD78B1A1671}" dt="2021-05-05T00:40:26.880" v="1494" actId="20577"/>
          <ac:spMkLst>
            <pc:docMk/>
            <pc:sldMk cId="956002019" sldId="483"/>
            <ac:spMk id="9" creationId="{FEF93D13-253A-44A9-B1D3-9CC8C6A1374A}"/>
          </ac:spMkLst>
        </pc:spChg>
        <pc:spChg chg="add mod">
          <ac:chgData name="Guest User" userId="" providerId="Windows Live" clId="Web-{5966736F-D25D-4817-A87A-7CD78B1A1671}" dt="2021-05-05T00:11:47.733" v="1465" actId="20577"/>
          <ac:spMkLst>
            <pc:docMk/>
            <pc:sldMk cId="956002019" sldId="483"/>
            <ac:spMk id="10" creationId="{EB7BB94C-1D47-46D8-BAA6-0C35837ABC3E}"/>
          </ac:spMkLst>
        </pc:spChg>
        <pc:spChg chg="del mod">
          <ac:chgData name="Guest User" userId="" providerId="Windows Live" clId="Web-{5966736F-D25D-4817-A87A-7CD78B1A1671}" dt="2021-05-03T17:55:36.807" v="319"/>
          <ac:spMkLst>
            <pc:docMk/>
            <pc:sldMk cId="956002019" sldId="483"/>
            <ac:spMk id="21" creationId="{FB0E0395-7733-4BE5-8F43-68B8A093DE60}"/>
          </ac:spMkLst>
        </pc:spChg>
        <pc:spChg chg="del mod">
          <ac:chgData name="Guest User" userId="" providerId="Windows Live" clId="Web-{5966736F-D25D-4817-A87A-7CD78B1A1671}" dt="2021-05-03T17:56:23.526" v="337"/>
          <ac:spMkLst>
            <pc:docMk/>
            <pc:sldMk cId="956002019" sldId="483"/>
            <ac:spMk id="22" creationId="{1C438032-D5E3-4F84-8E6C-175E495033F6}"/>
          </ac:spMkLst>
        </pc:spChg>
        <pc:spChg chg="del mod">
          <ac:chgData name="Guest User" userId="" providerId="Windows Live" clId="Web-{5966736F-D25D-4817-A87A-7CD78B1A1671}" dt="2021-05-03T17:54:34.650" v="301"/>
          <ac:spMkLst>
            <pc:docMk/>
            <pc:sldMk cId="956002019" sldId="483"/>
            <ac:spMk id="30" creationId="{56E8FF0A-00BF-4586-BFAB-08DA840D04B6}"/>
          </ac:spMkLst>
        </pc:spChg>
        <pc:graphicFrameChg chg="mod modGraphic">
          <ac:chgData name="Guest User" userId="" providerId="Windows Live" clId="Web-{5966736F-D25D-4817-A87A-7CD78B1A1671}" dt="2021-05-03T17:39:39.794" v="163"/>
          <ac:graphicFrameMkLst>
            <pc:docMk/>
            <pc:sldMk cId="956002019" sldId="483"/>
            <ac:graphicFrameMk id="3" creationId="{9CCF7484-1C92-4558-A1CA-E70166DE2FA1}"/>
          </ac:graphicFrameMkLst>
        </pc:graphicFrameChg>
        <pc:graphicFrameChg chg="mod modGraphic">
          <ac:chgData name="Guest User" userId="" providerId="Windows Live" clId="Web-{5966736F-D25D-4817-A87A-7CD78B1A1671}" dt="2021-05-03T18:34:03.229" v="477"/>
          <ac:graphicFrameMkLst>
            <pc:docMk/>
            <pc:sldMk cId="956002019" sldId="483"/>
            <ac:graphicFrameMk id="17" creationId="{8D29660C-7A0A-47E7-8D04-BDA7DE3F4053}"/>
          </ac:graphicFrameMkLst>
        </pc:graphicFrameChg>
        <pc:picChg chg="del">
          <ac:chgData name="Guest User" userId="" providerId="Windows Live" clId="Web-{5966736F-D25D-4817-A87A-7CD78B1A1671}" dt="2021-05-03T17:30:48.146" v="111"/>
          <ac:picMkLst>
            <pc:docMk/>
            <pc:sldMk cId="956002019" sldId="483"/>
            <ac:picMk id="4" creationId="{C7BF9BE2-A1BC-45E1-82FC-2753501D5DF8}"/>
          </ac:picMkLst>
        </pc:picChg>
        <pc:picChg chg="add mod">
          <ac:chgData name="Guest User" userId="" providerId="Windows Live" clId="Web-{5966736F-D25D-4817-A87A-7CD78B1A1671}" dt="2021-05-03T17:38:28.308" v="115" actId="1076"/>
          <ac:picMkLst>
            <pc:docMk/>
            <pc:sldMk cId="956002019" sldId="483"/>
            <ac:picMk id="7" creationId="{2B5BB5F4-B4D4-49D0-BBAA-CB2D3321F8D8}"/>
          </ac:picMkLst>
        </pc:picChg>
      </pc:sldChg>
    </pc:docChg>
  </pc:docChgLst>
  <pc:docChgLst>
    <pc:chgData name="Bayron Q" userId="0251cdb1de479b5a" providerId="LiveId" clId="{FFEFF8AF-4410-4640-A244-247F6F67C0F3}"/>
    <pc:docChg chg="undo redo custSel addSld delSld modSld sldOrd">
      <pc:chgData name="Bayron Q" userId="0251cdb1de479b5a" providerId="LiveId" clId="{FFEFF8AF-4410-4640-A244-247F6F67C0F3}" dt="2021-05-05T00:51:07.908" v="1966" actId="20577"/>
      <pc:docMkLst>
        <pc:docMk/>
      </pc:docMkLst>
      <pc:sldChg chg="modSp mod">
        <pc:chgData name="Bayron Q" userId="0251cdb1de479b5a" providerId="LiveId" clId="{FFEFF8AF-4410-4640-A244-247F6F67C0F3}" dt="2021-05-05T00:06:21.737" v="1660" actId="1076"/>
        <pc:sldMkLst>
          <pc:docMk/>
          <pc:sldMk cId="3338381196" sldId="256"/>
        </pc:sldMkLst>
        <pc:spChg chg="mod">
          <ac:chgData name="Bayron Q" userId="0251cdb1de479b5a" providerId="LiveId" clId="{FFEFF8AF-4410-4640-A244-247F6F67C0F3}" dt="2021-05-02T05:20:59.002" v="989" actId="20577"/>
          <ac:spMkLst>
            <pc:docMk/>
            <pc:sldMk cId="3338381196" sldId="256"/>
            <ac:spMk id="4" creationId="{13207F40-12D3-45BD-8CEF-260B57724149}"/>
          </ac:spMkLst>
        </pc:spChg>
        <pc:spChg chg="mod">
          <ac:chgData name="Bayron Q" userId="0251cdb1de479b5a" providerId="LiveId" clId="{FFEFF8AF-4410-4640-A244-247F6F67C0F3}" dt="2021-05-05T00:06:10.725" v="1658" actId="20577"/>
          <ac:spMkLst>
            <pc:docMk/>
            <pc:sldMk cId="3338381196" sldId="256"/>
            <ac:spMk id="5" creationId="{62595357-4098-4C07-B530-270745CF0D51}"/>
          </ac:spMkLst>
        </pc:spChg>
        <pc:spChg chg="mod">
          <ac:chgData name="Bayron Q" userId="0251cdb1de479b5a" providerId="LiveId" clId="{FFEFF8AF-4410-4640-A244-247F6F67C0F3}" dt="2021-05-05T00:06:21.737" v="1660" actId="1076"/>
          <ac:spMkLst>
            <pc:docMk/>
            <pc:sldMk cId="3338381196" sldId="256"/>
            <ac:spMk id="13" creationId="{4EF69CE5-CFE7-461C-ADB5-AD4D14C97C33}"/>
          </ac:spMkLst>
        </pc:spChg>
      </pc:sldChg>
      <pc:sldChg chg="modSp mod modNotesTx">
        <pc:chgData name="Bayron Q" userId="0251cdb1de479b5a" providerId="LiveId" clId="{FFEFF8AF-4410-4640-A244-247F6F67C0F3}" dt="2021-05-05T00:48:42.595" v="1857" actId="1076"/>
        <pc:sldMkLst>
          <pc:docMk/>
          <pc:sldMk cId="0" sldId="260"/>
        </pc:sldMkLst>
        <pc:spChg chg="mod">
          <ac:chgData name="Bayron Q" userId="0251cdb1de479b5a" providerId="LiveId" clId="{FFEFF8AF-4410-4640-A244-247F6F67C0F3}" dt="2021-04-28T01:44:00.978" v="7" actId="207"/>
          <ac:spMkLst>
            <pc:docMk/>
            <pc:sldMk cId="0" sldId="260"/>
            <ac:spMk id="2" creationId="{EB107D16-BC51-4A08-8DEF-F307EFAFA648}"/>
          </ac:spMkLst>
        </pc:spChg>
        <pc:spChg chg="mod">
          <ac:chgData name="Bayron Q" userId="0251cdb1de479b5a" providerId="LiveId" clId="{FFEFF8AF-4410-4640-A244-247F6F67C0F3}" dt="2021-04-28T01:44:10.484" v="9" actId="207"/>
          <ac:spMkLst>
            <pc:docMk/>
            <pc:sldMk cId="0" sldId="260"/>
            <ac:spMk id="4" creationId="{5A0812AA-46CA-4A92-AAB3-99256BC88C7C}"/>
          </ac:spMkLst>
        </pc:spChg>
        <pc:spChg chg="mod">
          <ac:chgData name="Bayron Q" userId="0251cdb1de479b5a" providerId="LiveId" clId="{FFEFF8AF-4410-4640-A244-247F6F67C0F3}" dt="2021-05-05T00:48:20.394" v="1856" actId="113"/>
          <ac:spMkLst>
            <pc:docMk/>
            <pc:sldMk cId="0" sldId="260"/>
            <ac:spMk id="9" creationId="{42494147-D35D-43B7-9A69-B1C6B43718AC}"/>
          </ac:spMkLst>
        </pc:spChg>
        <pc:spChg chg="mod">
          <ac:chgData name="Bayron Q" userId="0251cdb1de479b5a" providerId="LiveId" clId="{FFEFF8AF-4410-4640-A244-247F6F67C0F3}" dt="2021-04-28T01:44:04.606" v="8" actId="207"/>
          <ac:spMkLst>
            <pc:docMk/>
            <pc:sldMk cId="0" sldId="260"/>
            <ac:spMk id="213" creationId="{00000000-0000-0000-0000-000000000000}"/>
          </ac:spMkLst>
        </pc:spChg>
        <pc:spChg chg="mod">
          <ac:chgData name="Bayron Q" userId="0251cdb1de479b5a" providerId="LiveId" clId="{FFEFF8AF-4410-4640-A244-247F6F67C0F3}" dt="2021-04-28T01:44:15.388" v="10" actId="207"/>
          <ac:spMkLst>
            <pc:docMk/>
            <pc:sldMk cId="0" sldId="260"/>
            <ac:spMk id="214" creationId="{00000000-0000-0000-0000-000000000000}"/>
          </ac:spMkLst>
        </pc:spChg>
        <pc:cxnChg chg="mod">
          <ac:chgData name="Bayron Q" userId="0251cdb1de479b5a" providerId="LiveId" clId="{FFEFF8AF-4410-4640-A244-247F6F67C0F3}" dt="2021-05-05T00:48:42.595" v="1857" actId="1076"/>
          <ac:cxnSpMkLst>
            <pc:docMk/>
            <pc:sldMk cId="0" sldId="260"/>
            <ac:cxnSpMk id="15" creationId="{862A4C7A-0BE7-4389-ABD4-61F1897F76B5}"/>
          </ac:cxnSpMkLst>
        </pc:cxnChg>
      </pc:sldChg>
      <pc:sldChg chg="addSp modSp mod modNotesTx">
        <pc:chgData name="Bayron Q" userId="0251cdb1de479b5a" providerId="LiveId" clId="{FFEFF8AF-4410-4640-A244-247F6F67C0F3}" dt="2021-05-05T00:48:04.559" v="1840" actId="20577"/>
        <pc:sldMkLst>
          <pc:docMk/>
          <pc:sldMk cId="3296659885" sldId="496"/>
        </pc:sldMkLst>
        <pc:spChg chg="mod">
          <ac:chgData name="Bayron Q" userId="0251cdb1de479b5a" providerId="LiveId" clId="{FFEFF8AF-4410-4640-A244-247F6F67C0F3}" dt="2021-05-05T00:48:04.559" v="1840" actId="20577"/>
          <ac:spMkLst>
            <pc:docMk/>
            <pc:sldMk cId="3296659885" sldId="496"/>
            <ac:spMk id="5" creationId="{B6A79D45-AE94-48F3-9C4C-64B96A85860C}"/>
          </ac:spMkLst>
        </pc:spChg>
        <pc:spChg chg="mod">
          <ac:chgData name="Bayron Q" userId="0251cdb1de479b5a" providerId="LiveId" clId="{FFEFF8AF-4410-4640-A244-247F6F67C0F3}" dt="2021-05-01T16:11:48.209" v="374" actId="1076"/>
          <ac:spMkLst>
            <pc:docMk/>
            <pc:sldMk cId="3296659885" sldId="496"/>
            <ac:spMk id="13" creationId="{B8A83EE5-51A0-4670-B818-D82C8FE34159}"/>
          </ac:spMkLst>
        </pc:spChg>
        <pc:spChg chg="mod">
          <ac:chgData name="Bayron Q" userId="0251cdb1de479b5a" providerId="LiveId" clId="{FFEFF8AF-4410-4640-A244-247F6F67C0F3}" dt="2021-04-28T01:43:36.135" v="3" actId="207"/>
          <ac:spMkLst>
            <pc:docMk/>
            <pc:sldMk cId="3296659885" sldId="496"/>
            <ac:spMk id="15" creationId="{31BBD9A4-5C72-42B1-9FAB-831E1A790A58}"/>
          </ac:spMkLst>
        </pc:spChg>
        <pc:spChg chg="mod">
          <ac:chgData name="Bayron Q" userId="0251cdb1de479b5a" providerId="LiveId" clId="{FFEFF8AF-4410-4640-A244-247F6F67C0F3}" dt="2021-04-28T01:43:50.529" v="5" actId="207"/>
          <ac:spMkLst>
            <pc:docMk/>
            <pc:sldMk cId="3296659885" sldId="496"/>
            <ac:spMk id="16" creationId="{DC2B4CD3-C291-4499-9BF1-7D3B608589B5}"/>
          </ac:spMkLst>
        </pc:spChg>
        <pc:spChg chg="mod">
          <ac:chgData name="Bayron Q" userId="0251cdb1de479b5a" providerId="LiveId" clId="{FFEFF8AF-4410-4640-A244-247F6F67C0F3}" dt="2021-04-28T01:43:55.833" v="6" actId="207"/>
          <ac:spMkLst>
            <pc:docMk/>
            <pc:sldMk cId="3296659885" sldId="496"/>
            <ac:spMk id="24" creationId="{00000000-0000-0000-0000-000000000000}"/>
          </ac:spMkLst>
        </pc:spChg>
        <pc:spChg chg="mod">
          <ac:chgData name="Bayron Q" userId="0251cdb1de479b5a" providerId="LiveId" clId="{FFEFF8AF-4410-4640-A244-247F6F67C0F3}" dt="2021-04-28T01:43:42.781" v="4" actId="207"/>
          <ac:spMkLst>
            <pc:docMk/>
            <pc:sldMk cId="3296659885" sldId="496"/>
            <ac:spMk id="26" creationId="{00000000-0000-0000-0000-000000000000}"/>
          </ac:spMkLst>
        </pc:spChg>
        <pc:graphicFrameChg chg="add mod">
          <ac:chgData name="Bayron Q" userId="0251cdb1de479b5a" providerId="LiveId" clId="{FFEFF8AF-4410-4640-A244-247F6F67C0F3}" dt="2021-05-01T16:10:13.464" v="368"/>
          <ac:graphicFrameMkLst>
            <pc:docMk/>
            <pc:sldMk cId="3296659885" sldId="496"/>
            <ac:graphicFrameMk id="6" creationId="{637E78AD-9A89-4AAA-A883-8067C78966E5}"/>
          </ac:graphicFrameMkLst>
        </pc:graphicFrameChg>
      </pc:sldChg>
      <pc:sldChg chg="addSp modSp mod">
        <pc:chgData name="Bayron Q" userId="0251cdb1de479b5a" providerId="LiveId" clId="{FFEFF8AF-4410-4640-A244-247F6F67C0F3}" dt="2021-05-02T21:41:51.135" v="1063" actId="14100"/>
        <pc:sldMkLst>
          <pc:docMk/>
          <pc:sldMk cId="3787367952" sldId="514"/>
        </pc:sldMkLst>
        <pc:spChg chg="mod">
          <ac:chgData name="Bayron Q" userId="0251cdb1de479b5a" providerId="LiveId" clId="{FFEFF8AF-4410-4640-A244-247F6F67C0F3}" dt="2021-05-02T21:41:51.135" v="1063" actId="14100"/>
          <ac:spMkLst>
            <pc:docMk/>
            <pc:sldMk cId="3787367952" sldId="514"/>
            <ac:spMk id="4" creationId="{0DE13EE3-44DB-4ABB-B8DD-C0F95E6C9515}"/>
          </ac:spMkLst>
        </pc:spChg>
        <pc:spChg chg="mod">
          <ac:chgData name="Bayron Q" userId="0251cdb1de479b5a" providerId="LiveId" clId="{FFEFF8AF-4410-4640-A244-247F6F67C0F3}" dt="2021-05-02T21:41:30.862" v="1061" actId="948"/>
          <ac:spMkLst>
            <pc:docMk/>
            <pc:sldMk cId="3787367952" sldId="514"/>
            <ac:spMk id="13" creationId="{8C98E864-31AA-402F-A18F-F4BBAA6F50DA}"/>
          </ac:spMkLst>
        </pc:spChg>
        <pc:graphicFrameChg chg="mod">
          <ac:chgData name="Bayron Q" userId="0251cdb1de479b5a" providerId="LiveId" clId="{FFEFF8AF-4410-4640-A244-247F6F67C0F3}" dt="2021-05-01T19:32:07.335" v="387" actId="1076"/>
          <ac:graphicFrameMkLst>
            <pc:docMk/>
            <pc:sldMk cId="3787367952" sldId="514"/>
            <ac:graphicFrameMk id="14" creationId="{9D33D653-D568-4DFB-A0F2-74BFED0F016B}"/>
          </ac:graphicFrameMkLst>
        </pc:graphicFrameChg>
        <pc:graphicFrameChg chg="mod modGraphic">
          <ac:chgData name="Bayron Q" userId="0251cdb1de479b5a" providerId="LiveId" clId="{FFEFF8AF-4410-4640-A244-247F6F67C0F3}" dt="2021-05-02T21:38:50.649" v="1054" actId="113"/>
          <ac:graphicFrameMkLst>
            <pc:docMk/>
            <pc:sldMk cId="3787367952" sldId="514"/>
            <ac:graphicFrameMk id="16" creationId="{744D8F8B-FE4F-4229-A53C-D946090B1033}"/>
          </ac:graphicFrameMkLst>
        </pc:graphicFrameChg>
        <pc:picChg chg="add mod modCrop">
          <ac:chgData name="Bayron Q" userId="0251cdb1de479b5a" providerId="LiveId" clId="{FFEFF8AF-4410-4640-A244-247F6F67C0F3}" dt="2021-05-01T19:31:47.440" v="386" actId="1076"/>
          <ac:picMkLst>
            <pc:docMk/>
            <pc:sldMk cId="3787367952" sldId="514"/>
            <ac:picMk id="3" creationId="{6E33056B-0449-47E9-A25B-747B35628CEA}"/>
          </ac:picMkLst>
        </pc:picChg>
      </pc:sldChg>
      <pc:sldChg chg="modSp mod modNotesTx">
        <pc:chgData name="Bayron Q" userId="0251cdb1de479b5a" providerId="LiveId" clId="{FFEFF8AF-4410-4640-A244-247F6F67C0F3}" dt="2021-05-05T00:46:15.764" v="1763" actId="20577"/>
        <pc:sldMkLst>
          <pc:docMk/>
          <pc:sldMk cId="1255062010" sldId="515"/>
        </pc:sldMkLst>
        <pc:spChg chg="mod">
          <ac:chgData name="Bayron Q" userId="0251cdb1de479b5a" providerId="LiveId" clId="{FFEFF8AF-4410-4640-A244-247F6F67C0F3}" dt="2021-05-05T00:45:31.688" v="1762" actId="1076"/>
          <ac:spMkLst>
            <pc:docMk/>
            <pc:sldMk cId="1255062010" sldId="515"/>
            <ac:spMk id="4" creationId="{B244E645-640A-4B9A-929F-E819270E4E4E}"/>
          </ac:spMkLst>
        </pc:spChg>
        <pc:spChg chg="mod">
          <ac:chgData name="Bayron Q" userId="0251cdb1de479b5a" providerId="LiveId" clId="{FFEFF8AF-4410-4640-A244-247F6F67C0F3}" dt="2021-05-05T00:46:15.764" v="1763" actId="20577"/>
          <ac:spMkLst>
            <pc:docMk/>
            <pc:sldMk cId="1255062010" sldId="515"/>
            <ac:spMk id="10" creationId="{1C5409E1-9651-44E7-9191-0626D2587BD8}"/>
          </ac:spMkLst>
        </pc:spChg>
        <pc:spChg chg="mod">
          <ac:chgData name="Bayron Q" userId="0251cdb1de479b5a" providerId="LiveId" clId="{FFEFF8AF-4410-4640-A244-247F6F67C0F3}" dt="2021-05-03T00:32:53.524" v="1437" actId="1076"/>
          <ac:spMkLst>
            <pc:docMk/>
            <pc:sldMk cId="1255062010" sldId="515"/>
            <ac:spMk id="12" creationId="{07259F61-563C-4EA0-A55E-FA5CD377F706}"/>
          </ac:spMkLst>
        </pc:spChg>
        <pc:spChg chg="mod">
          <ac:chgData name="Bayron Q" userId="0251cdb1de479b5a" providerId="LiveId" clId="{FFEFF8AF-4410-4640-A244-247F6F67C0F3}" dt="2021-04-28T01:44:55.853" v="14" actId="207"/>
          <ac:spMkLst>
            <pc:docMk/>
            <pc:sldMk cId="1255062010" sldId="515"/>
            <ac:spMk id="17" creationId="{BFFAA7A9-F160-4773-AC74-9938917D3B53}"/>
          </ac:spMkLst>
        </pc:spChg>
      </pc:sldChg>
      <pc:sldChg chg="modSp mod ord modNotesTx">
        <pc:chgData name="Bayron Q" userId="0251cdb1de479b5a" providerId="LiveId" clId="{FFEFF8AF-4410-4640-A244-247F6F67C0F3}" dt="2021-05-03T00:42:17.330" v="1522" actId="20577"/>
        <pc:sldMkLst>
          <pc:docMk/>
          <pc:sldMk cId="3314016460" sldId="516"/>
        </pc:sldMkLst>
        <pc:spChg chg="mod">
          <ac:chgData name="Bayron Q" userId="0251cdb1de479b5a" providerId="LiveId" clId="{FFEFF8AF-4410-4640-A244-247F6F67C0F3}" dt="2021-05-03T00:28:12.286" v="1431" actId="20577"/>
          <ac:spMkLst>
            <pc:docMk/>
            <pc:sldMk cId="3314016460" sldId="516"/>
            <ac:spMk id="3" creationId="{5AE13C04-68B2-4576-9635-CFA8940DF331}"/>
          </ac:spMkLst>
        </pc:spChg>
        <pc:spChg chg="mod">
          <ac:chgData name="Bayron Q" userId="0251cdb1de479b5a" providerId="LiveId" clId="{FFEFF8AF-4410-4640-A244-247F6F67C0F3}" dt="2021-04-28T01:44:41.125" v="11" actId="207"/>
          <ac:spMkLst>
            <pc:docMk/>
            <pc:sldMk cId="3314016460" sldId="516"/>
            <ac:spMk id="4" creationId="{E9A6561F-4D3B-4ED9-88A8-D5C8E2B63641}"/>
          </ac:spMkLst>
        </pc:spChg>
        <pc:spChg chg="mod">
          <ac:chgData name="Bayron Q" userId="0251cdb1de479b5a" providerId="LiveId" clId="{FFEFF8AF-4410-4640-A244-247F6F67C0F3}" dt="2021-04-28T01:44:44.693" v="12" actId="207"/>
          <ac:spMkLst>
            <pc:docMk/>
            <pc:sldMk cId="3314016460" sldId="516"/>
            <ac:spMk id="5" creationId="{4E05E25A-C214-4E0C-AE35-94916DCEBD3D}"/>
          </ac:spMkLst>
        </pc:spChg>
      </pc:sldChg>
      <pc:sldChg chg="addSp modSp mod ord">
        <pc:chgData name="Bayron Q" userId="0251cdb1de479b5a" providerId="LiveId" clId="{FFEFF8AF-4410-4640-A244-247F6F67C0F3}" dt="2021-05-03T04:20:10.426" v="1585"/>
        <pc:sldMkLst>
          <pc:docMk/>
          <pc:sldMk cId="955052046" sldId="517"/>
        </pc:sldMkLst>
        <pc:spChg chg="add mod">
          <ac:chgData name="Bayron Q" userId="0251cdb1de479b5a" providerId="LiveId" clId="{FFEFF8AF-4410-4640-A244-247F6F67C0F3}" dt="2021-05-03T04:18:40.114" v="1531" actId="1076"/>
          <ac:spMkLst>
            <pc:docMk/>
            <pc:sldMk cId="955052046" sldId="517"/>
            <ac:spMk id="9" creationId="{80784E2A-96E2-432B-B444-E6B40F250886}"/>
          </ac:spMkLst>
        </pc:spChg>
        <pc:picChg chg="add mod">
          <ac:chgData name="Bayron Q" userId="0251cdb1de479b5a" providerId="LiveId" clId="{FFEFF8AF-4410-4640-A244-247F6F67C0F3}" dt="2021-05-03T04:18:14.698" v="1528" actId="1076"/>
          <ac:picMkLst>
            <pc:docMk/>
            <pc:sldMk cId="955052046" sldId="517"/>
            <ac:picMk id="3" creationId="{5755AA06-6CCA-46F2-BCEA-59E66FD26E34}"/>
          </ac:picMkLst>
        </pc:picChg>
      </pc:sldChg>
      <pc:sldChg chg="addSp delSp modSp mod">
        <pc:chgData name="Bayron Q" userId="0251cdb1de479b5a" providerId="LiveId" clId="{FFEFF8AF-4410-4640-A244-247F6F67C0F3}" dt="2021-05-03T04:18:45.804" v="1532"/>
        <pc:sldMkLst>
          <pc:docMk/>
          <pc:sldMk cId="1460137135" sldId="518"/>
        </pc:sldMkLst>
        <pc:spChg chg="add mod">
          <ac:chgData name="Bayron Q" userId="0251cdb1de479b5a" providerId="LiveId" clId="{FFEFF8AF-4410-4640-A244-247F6F67C0F3}" dt="2021-05-03T04:18:45.804" v="1532"/>
          <ac:spMkLst>
            <pc:docMk/>
            <pc:sldMk cId="1460137135" sldId="518"/>
            <ac:spMk id="10" creationId="{E6D76DF5-DEFF-40FB-A688-14E8B077A62F}"/>
          </ac:spMkLst>
        </pc:spChg>
        <pc:picChg chg="add del mod">
          <ac:chgData name="Bayron Q" userId="0251cdb1de479b5a" providerId="LiveId" clId="{FFEFF8AF-4410-4640-A244-247F6F67C0F3}" dt="2021-05-02T05:30:50.933" v="1003" actId="478"/>
          <ac:picMkLst>
            <pc:docMk/>
            <pc:sldMk cId="1460137135" sldId="518"/>
            <ac:picMk id="4" creationId="{63305AE9-E3F3-496E-B157-B76C1313E8F2}"/>
          </ac:picMkLst>
        </pc:picChg>
        <pc:picChg chg="add mod">
          <ac:chgData name="Bayron Q" userId="0251cdb1de479b5a" providerId="LiveId" clId="{FFEFF8AF-4410-4640-A244-247F6F67C0F3}" dt="2021-05-02T05:31:05.113" v="1009" actId="14100"/>
          <ac:picMkLst>
            <pc:docMk/>
            <pc:sldMk cId="1460137135" sldId="518"/>
            <ac:picMk id="7" creationId="{5FD77FA2-66E3-4059-968C-B029DFD95FAC}"/>
          </ac:picMkLst>
        </pc:picChg>
      </pc:sldChg>
      <pc:sldChg chg="del">
        <pc:chgData name="Bayron Q" userId="0251cdb1de479b5a" providerId="LiveId" clId="{FFEFF8AF-4410-4640-A244-247F6F67C0F3}" dt="2021-05-05T00:44:59.545" v="1759" actId="47"/>
        <pc:sldMkLst>
          <pc:docMk/>
          <pc:sldMk cId="1274287359" sldId="519"/>
        </pc:sldMkLst>
      </pc:sldChg>
      <pc:sldChg chg="addSp delSp modSp mod">
        <pc:chgData name="Bayron Q" userId="0251cdb1de479b5a" providerId="LiveId" clId="{FFEFF8AF-4410-4640-A244-247F6F67C0F3}" dt="2021-05-03T04:19:40.632" v="1583" actId="14100"/>
        <pc:sldMkLst>
          <pc:docMk/>
          <pc:sldMk cId="3109934061" sldId="520"/>
        </pc:sldMkLst>
        <pc:spChg chg="add mod">
          <ac:chgData name="Bayron Q" userId="0251cdb1de479b5a" providerId="LiveId" clId="{FFEFF8AF-4410-4640-A244-247F6F67C0F3}" dt="2021-05-03T04:19:40.632" v="1583" actId="14100"/>
          <ac:spMkLst>
            <pc:docMk/>
            <pc:sldMk cId="3109934061" sldId="520"/>
            <ac:spMk id="9" creationId="{B6D69D96-099A-4B46-AE8C-1ED8987D05CB}"/>
          </ac:spMkLst>
        </pc:spChg>
        <pc:picChg chg="add del mod">
          <ac:chgData name="Bayron Q" userId="0251cdb1de479b5a" providerId="LiveId" clId="{FFEFF8AF-4410-4640-A244-247F6F67C0F3}" dt="2021-05-02T05:30:38.928" v="999" actId="478"/>
          <ac:picMkLst>
            <pc:docMk/>
            <pc:sldMk cId="3109934061" sldId="520"/>
            <ac:picMk id="4" creationId="{9AC64C1D-BCDF-4000-B8CD-DE45043C6F3B}"/>
          </ac:picMkLst>
        </pc:picChg>
        <pc:picChg chg="add mod">
          <ac:chgData name="Bayron Q" userId="0251cdb1de479b5a" providerId="LiveId" clId="{FFEFF8AF-4410-4640-A244-247F6F67C0F3}" dt="2021-05-02T05:31:15.487" v="1010" actId="14100"/>
          <ac:picMkLst>
            <pc:docMk/>
            <pc:sldMk cId="3109934061" sldId="520"/>
            <ac:picMk id="7" creationId="{BD219E24-6966-4D4D-A56D-A97F24F0ECB2}"/>
          </ac:picMkLst>
        </pc:picChg>
      </pc:sldChg>
      <pc:sldChg chg="addSp delSp modSp new mod modNotesTx">
        <pc:chgData name="Bayron Q" userId="0251cdb1de479b5a" providerId="LiveId" clId="{FFEFF8AF-4410-4640-A244-247F6F67C0F3}" dt="2021-05-05T00:51:07.908" v="1966" actId="20577"/>
        <pc:sldMkLst>
          <pc:docMk/>
          <pc:sldMk cId="1876649945" sldId="525"/>
        </pc:sldMkLst>
        <pc:spChg chg="mod">
          <ac:chgData name="Bayron Q" userId="0251cdb1de479b5a" providerId="LiveId" clId="{FFEFF8AF-4410-4640-A244-247F6F67C0F3}" dt="2021-05-02T00:20:10.090" v="940" actId="1076"/>
          <ac:spMkLst>
            <pc:docMk/>
            <pc:sldMk cId="1876649945" sldId="525"/>
            <ac:spMk id="2" creationId="{A5E7D62C-3E47-4467-8401-D3A590676E0C}"/>
          </ac:spMkLst>
        </pc:spChg>
        <pc:spChg chg="del">
          <ac:chgData name="Bayron Q" userId="0251cdb1de479b5a" providerId="LiveId" clId="{FFEFF8AF-4410-4640-A244-247F6F67C0F3}" dt="2021-05-02T00:01:21.381" v="420" actId="1032"/>
          <ac:spMkLst>
            <pc:docMk/>
            <pc:sldMk cId="1876649945" sldId="525"/>
            <ac:spMk id="3" creationId="{35648D62-57F1-44F5-A883-AB93CF3CA094}"/>
          </ac:spMkLst>
        </pc:spChg>
        <pc:graphicFrameChg chg="add mod modGraphic">
          <ac:chgData name="Bayron Q" userId="0251cdb1de479b5a" providerId="LiveId" clId="{FFEFF8AF-4410-4640-A244-247F6F67C0F3}" dt="2021-05-02T21:34:55.338" v="1039" actId="255"/>
          <ac:graphicFrameMkLst>
            <pc:docMk/>
            <pc:sldMk cId="1876649945" sldId="525"/>
            <ac:graphicFrameMk id="6" creationId="{3B760648-D058-483F-9D40-16D7FEE647B4}"/>
          </ac:graphicFrameMkLst>
        </pc:graphicFrameChg>
        <pc:graphicFrameChg chg="add del mod modGraphic">
          <ac:chgData name="Bayron Q" userId="0251cdb1de479b5a" providerId="LiveId" clId="{FFEFF8AF-4410-4640-A244-247F6F67C0F3}" dt="2021-05-02T00:19:39.852" v="934" actId="1032"/>
          <ac:graphicFrameMkLst>
            <pc:docMk/>
            <pc:sldMk cId="1876649945" sldId="525"/>
            <ac:graphicFrameMk id="7" creationId="{B383A177-F6D4-4AED-8208-C4DBB0C92F9F}"/>
          </ac:graphicFrameMkLst>
        </pc:graphicFrameChg>
        <pc:graphicFrameChg chg="add mod modGraphic">
          <ac:chgData name="Bayron Q" userId="0251cdb1de479b5a" providerId="LiveId" clId="{FFEFF8AF-4410-4640-A244-247F6F67C0F3}" dt="2021-05-02T21:35:16.912" v="1044" actId="255"/>
          <ac:graphicFrameMkLst>
            <pc:docMk/>
            <pc:sldMk cId="1876649945" sldId="525"/>
            <ac:graphicFrameMk id="8" creationId="{58FC167E-D9F3-4757-9051-21A1A9DC4998}"/>
          </ac:graphicFrameMkLst>
        </pc:graphicFrameChg>
      </pc:sldChg>
      <pc:sldChg chg="modSp mod">
        <pc:chgData name="Bayron Q" userId="0251cdb1de479b5a" providerId="LiveId" clId="{FFEFF8AF-4410-4640-A244-247F6F67C0F3}" dt="2021-05-05T00:44:11.705" v="1758" actId="948"/>
        <pc:sldMkLst>
          <pc:docMk/>
          <pc:sldMk cId="2174043600" sldId="526"/>
        </pc:sldMkLst>
        <pc:spChg chg="mod">
          <ac:chgData name="Bayron Q" userId="0251cdb1de479b5a" providerId="LiveId" clId="{FFEFF8AF-4410-4640-A244-247F6F67C0F3}" dt="2021-05-05T00:43:38.454" v="1753" actId="113"/>
          <ac:spMkLst>
            <pc:docMk/>
            <pc:sldMk cId="2174043600" sldId="526"/>
            <ac:spMk id="21" creationId="{2C98C157-EA2E-E34A-8B4B-70257A4DCC94}"/>
          </ac:spMkLst>
        </pc:spChg>
        <pc:spChg chg="mod">
          <ac:chgData name="Bayron Q" userId="0251cdb1de479b5a" providerId="LiveId" clId="{FFEFF8AF-4410-4640-A244-247F6F67C0F3}" dt="2021-05-05T00:43:26.748" v="1751" actId="207"/>
          <ac:spMkLst>
            <pc:docMk/>
            <pc:sldMk cId="2174043600" sldId="526"/>
            <ac:spMk id="23" creationId="{45420B65-8C10-EC4A-B800-E6DE073B28F1}"/>
          </ac:spMkLst>
        </pc:spChg>
        <pc:spChg chg="mod">
          <ac:chgData name="Bayron Q" userId="0251cdb1de479b5a" providerId="LiveId" clId="{FFEFF8AF-4410-4640-A244-247F6F67C0F3}" dt="2021-05-05T00:44:11.705" v="1758" actId="948"/>
          <ac:spMkLst>
            <pc:docMk/>
            <pc:sldMk cId="2174043600" sldId="526"/>
            <ac:spMk id="28" creationId="{EEA876AC-7EBB-1549-9938-13C54D4EAB9D}"/>
          </ac:spMkLst>
        </pc:spChg>
        <pc:spChg chg="mod">
          <ac:chgData name="Bayron Q" userId="0251cdb1de479b5a" providerId="LiveId" clId="{FFEFF8AF-4410-4640-A244-247F6F67C0F3}" dt="2021-05-05T00:43:48.127" v="1755" actId="207"/>
          <ac:spMkLst>
            <pc:docMk/>
            <pc:sldMk cId="2174043600" sldId="526"/>
            <ac:spMk id="29" creationId="{0EC5EA6F-E86E-FA44-982A-D74D66016B18}"/>
          </ac:spMkLst>
        </pc:spChg>
      </pc:sldChg>
    </pc:docChg>
  </pc:docChgLst>
  <pc:docChgLst>
    <pc:chgData name="Leroy Wang" userId="eba3a674e948b402" providerId="Windows Live" clId="Web-{8013AFDC-A3BA-468F-9690-FCE739DD6454}"/>
    <pc:docChg chg="modSld">
      <pc:chgData name="Leroy Wang" userId="eba3a674e948b402" providerId="Windows Live" clId="Web-{8013AFDC-A3BA-468F-9690-FCE739DD6454}" dt="2021-05-03T00:38:32.727" v="99" actId="20577"/>
      <pc:docMkLst>
        <pc:docMk/>
      </pc:docMkLst>
      <pc:sldChg chg="addSp delSp modSp">
        <pc:chgData name="Leroy Wang" userId="eba3a674e948b402" providerId="Windows Live" clId="Web-{8013AFDC-A3BA-468F-9690-FCE739DD6454}" dt="2021-05-03T00:38:32.727" v="99" actId="20577"/>
        <pc:sldMkLst>
          <pc:docMk/>
          <pc:sldMk cId="1255062010" sldId="515"/>
        </pc:sldMkLst>
        <pc:spChg chg="add mod">
          <ac:chgData name="Leroy Wang" userId="eba3a674e948b402" providerId="Windows Live" clId="Web-{8013AFDC-A3BA-468F-9690-FCE739DD6454}" dt="2021-05-03T00:28:44.431" v="88" actId="20577"/>
          <ac:spMkLst>
            <pc:docMk/>
            <pc:sldMk cId="1255062010" sldId="515"/>
            <ac:spMk id="5" creationId="{6629E64F-B204-4DB4-92FD-C2718467A697}"/>
          </ac:spMkLst>
        </pc:spChg>
        <pc:spChg chg="mod">
          <ac:chgData name="Leroy Wang" userId="eba3a674e948b402" providerId="Windows Live" clId="Web-{8013AFDC-A3BA-468F-9690-FCE739DD6454}" dt="2021-05-03T00:38:32.727" v="99" actId="20577"/>
          <ac:spMkLst>
            <pc:docMk/>
            <pc:sldMk cId="1255062010" sldId="515"/>
            <ac:spMk id="10" creationId="{1C5409E1-9651-44E7-9191-0626D2587BD8}"/>
          </ac:spMkLst>
        </pc:spChg>
        <pc:spChg chg="mod">
          <ac:chgData name="Leroy Wang" userId="eba3a674e948b402" providerId="Windows Live" clId="Web-{8013AFDC-A3BA-468F-9690-FCE739DD6454}" dt="2021-05-03T00:01:01.900" v="13" actId="1076"/>
          <ac:spMkLst>
            <pc:docMk/>
            <pc:sldMk cId="1255062010" sldId="515"/>
            <ac:spMk id="12" creationId="{07259F61-563C-4EA0-A55E-FA5CD377F706}"/>
          </ac:spMkLst>
        </pc:spChg>
        <pc:spChg chg="del">
          <ac:chgData name="Leroy Wang" userId="eba3a674e948b402" providerId="Windows Live" clId="Web-{8013AFDC-A3BA-468F-9690-FCE739DD6454}" dt="2021-05-03T00:00:55.947" v="12"/>
          <ac:spMkLst>
            <pc:docMk/>
            <pc:sldMk cId="1255062010" sldId="515"/>
            <ac:spMk id="17" creationId="{BFFAA7A9-F160-4773-AC74-9938917D3B53}"/>
          </ac:spMkLst>
        </pc:spChg>
        <pc:graphicFrameChg chg="mod">
          <ac:chgData name="Leroy Wang" userId="eba3a674e948b402" providerId="Windows Live" clId="Web-{8013AFDC-A3BA-468F-9690-FCE739DD6454}" dt="2021-05-03T00:01:09.510" v="14" actId="1076"/>
          <ac:graphicFrameMkLst>
            <pc:docMk/>
            <pc:sldMk cId="1255062010" sldId="515"/>
            <ac:graphicFrameMk id="13" creationId="{AF1E68A6-E506-4CF5-ACA9-01A28D677444}"/>
          </ac:graphicFrameMkLst>
        </pc:graphicFrameChg>
      </pc:sldChg>
    </pc:docChg>
  </pc:docChgLst>
  <pc:docChgLst>
    <pc:chgData name="Guest User" providerId="Windows Live" clId="Web-{541E461F-1230-4866-B66D-2BCDA7FAD71D}"/>
    <pc:docChg chg="modSld">
      <pc:chgData name="Guest User" userId="" providerId="Windows Live" clId="Web-{541E461F-1230-4866-B66D-2BCDA7FAD71D}" dt="2021-05-04T01:36:30.340" v="330" actId="20577"/>
      <pc:docMkLst>
        <pc:docMk/>
      </pc:docMkLst>
      <pc:sldChg chg="addSp delSp modSp">
        <pc:chgData name="Guest User" userId="" providerId="Windows Live" clId="Web-{541E461F-1230-4866-B66D-2BCDA7FAD71D}" dt="2021-05-04T01:36:30.340" v="330" actId="20577"/>
        <pc:sldMkLst>
          <pc:docMk/>
          <pc:sldMk cId="3314016460" sldId="516"/>
        </pc:sldMkLst>
        <pc:spChg chg="del mod">
          <ac:chgData name="Guest User" userId="" providerId="Windows Live" clId="Web-{541E461F-1230-4866-B66D-2BCDA7FAD71D}" dt="2021-05-04T01:30:07.455" v="1"/>
          <ac:spMkLst>
            <pc:docMk/>
            <pc:sldMk cId="3314016460" sldId="516"/>
            <ac:spMk id="6" creationId="{02DF229E-38AF-4F03-9DA6-E37E042A3E89}"/>
          </ac:spMkLst>
        </pc:spChg>
        <pc:spChg chg="add mod">
          <ac:chgData name="Guest User" userId="" providerId="Windows Live" clId="Web-{541E461F-1230-4866-B66D-2BCDA7FAD71D}" dt="2021-05-04T01:36:30.340" v="330" actId="20577"/>
          <ac:spMkLst>
            <pc:docMk/>
            <pc:sldMk cId="3314016460" sldId="516"/>
            <ac:spMk id="8" creationId="{14646C2D-F354-48A2-BC63-EA0913A475CB}"/>
          </ac:spMkLst>
        </pc:spChg>
      </pc:sldChg>
    </pc:docChg>
  </pc:docChgLst>
  <pc:docChgLst>
    <pc:chgData name="Bayron Q" userId="0251cdb1de479b5a" providerId="Windows Live" clId="Web-{973E55EA-D4FF-43C3-829A-4C307ED5133D}"/>
    <pc:docChg chg="modSld">
      <pc:chgData name="Bayron Q" userId="0251cdb1de479b5a" providerId="Windows Live" clId="Web-{973E55EA-D4FF-43C3-829A-4C307ED5133D}" dt="2021-04-29T19:27:17.978" v="41" actId="14100"/>
      <pc:docMkLst>
        <pc:docMk/>
      </pc:docMkLst>
      <pc:sldChg chg="modSp">
        <pc:chgData name="Bayron Q" userId="0251cdb1de479b5a" providerId="Windows Live" clId="Web-{973E55EA-D4FF-43C3-829A-4C307ED5133D}" dt="2021-04-29T19:27:17.978" v="41" actId="14100"/>
        <pc:sldMkLst>
          <pc:docMk/>
          <pc:sldMk cId="3338381196" sldId="256"/>
        </pc:sldMkLst>
        <pc:spChg chg="mod">
          <ac:chgData name="Bayron Q" userId="0251cdb1de479b5a" providerId="Windows Live" clId="Web-{973E55EA-D4FF-43C3-829A-4C307ED5133D}" dt="2021-04-29T19:27:17.978" v="41" actId="14100"/>
          <ac:spMkLst>
            <pc:docMk/>
            <pc:sldMk cId="3338381196" sldId="256"/>
            <ac:spMk id="10" creationId="{A6FE7BA5-7FA0-495E-992F-16828093990F}"/>
          </ac:spMkLst>
        </pc:spChg>
      </pc:sldChg>
      <pc:sldChg chg="modSp">
        <pc:chgData name="Bayron Q" userId="0251cdb1de479b5a" providerId="Windows Live" clId="Web-{973E55EA-D4FF-43C3-829A-4C307ED5133D}" dt="2021-04-29T19:26:48.352" v="38"/>
        <pc:sldMkLst>
          <pc:docMk/>
          <pc:sldMk cId="956002019" sldId="483"/>
        </pc:sldMkLst>
        <pc:graphicFrameChg chg="mod modGraphic">
          <ac:chgData name="Bayron Q" userId="0251cdb1de479b5a" providerId="Windows Live" clId="Web-{973E55EA-D4FF-43C3-829A-4C307ED5133D}" dt="2021-04-29T19:26:31.086" v="22"/>
          <ac:graphicFrameMkLst>
            <pc:docMk/>
            <pc:sldMk cId="956002019" sldId="483"/>
            <ac:graphicFrameMk id="3" creationId="{9CCF7484-1C92-4558-A1CA-E70166DE2FA1}"/>
          </ac:graphicFrameMkLst>
        </pc:graphicFrameChg>
        <pc:graphicFrameChg chg="mod modGraphic">
          <ac:chgData name="Bayron Q" userId="0251cdb1de479b5a" providerId="Windows Live" clId="Web-{973E55EA-D4FF-43C3-829A-4C307ED5133D}" dt="2021-04-29T19:26:42.164" v="30"/>
          <ac:graphicFrameMkLst>
            <pc:docMk/>
            <pc:sldMk cId="956002019" sldId="483"/>
            <ac:graphicFrameMk id="15" creationId="{A2D19FAD-728F-423F-91B1-F706DBE5CDD6}"/>
          </ac:graphicFrameMkLst>
        </pc:graphicFrameChg>
        <pc:graphicFrameChg chg="mod modGraphic">
          <ac:chgData name="Bayron Q" userId="0251cdb1de479b5a" providerId="Windows Live" clId="Web-{973E55EA-D4FF-43C3-829A-4C307ED5133D}" dt="2021-04-29T19:26:48.352" v="38"/>
          <ac:graphicFrameMkLst>
            <pc:docMk/>
            <pc:sldMk cId="956002019" sldId="483"/>
            <ac:graphicFrameMk id="17" creationId="{8D29660C-7A0A-47E7-8D04-BDA7DE3F4053}"/>
          </ac:graphicFrameMkLst>
        </pc:graphicFrameChg>
      </pc:sldChg>
      <pc:sldChg chg="modSp">
        <pc:chgData name="Bayron Q" userId="0251cdb1de479b5a" providerId="Windows Live" clId="Web-{973E55EA-D4FF-43C3-829A-4C307ED5133D}" dt="2021-04-29T19:25:31.819" v="7"/>
        <pc:sldMkLst>
          <pc:docMk/>
          <pc:sldMk cId="3787367952" sldId="514"/>
        </pc:sldMkLst>
        <pc:spChg chg="mod">
          <ac:chgData name="Bayron Q" userId="0251cdb1de479b5a" providerId="Windows Live" clId="Web-{973E55EA-D4FF-43C3-829A-4C307ED5133D}" dt="2021-04-29T19:25:21.271" v="4"/>
          <ac:spMkLst>
            <pc:docMk/>
            <pc:sldMk cId="3787367952" sldId="514"/>
            <ac:spMk id="5" creationId="{9833B66F-E810-470C-A46D-08F67C1AA2A0}"/>
          </ac:spMkLst>
        </pc:spChg>
        <pc:spChg chg="mod">
          <ac:chgData name="Bayron Q" userId="0251cdb1de479b5a" providerId="Windows Live" clId="Web-{973E55EA-D4FF-43C3-829A-4C307ED5133D}" dt="2021-04-29T19:25:28.772" v="6"/>
          <ac:spMkLst>
            <pc:docMk/>
            <pc:sldMk cId="3787367952" sldId="514"/>
            <ac:spMk id="8" creationId="{5E5CB07A-08CF-4C0D-89F5-5B58946C0A42}"/>
          </ac:spMkLst>
        </pc:spChg>
        <pc:spChg chg="mod">
          <ac:chgData name="Bayron Q" userId="0251cdb1de479b5a" providerId="Windows Live" clId="Web-{973E55EA-D4FF-43C3-829A-4C307ED5133D}" dt="2021-04-29T19:25:24.600" v="5"/>
          <ac:spMkLst>
            <pc:docMk/>
            <pc:sldMk cId="3787367952" sldId="514"/>
            <ac:spMk id="13" creationId="{8C98E864-31AA-402F-A18F-F4BBAA6F50DA}"/>
          </ac:spMkLst>
        </pc:spChg>
        <pc:spChg chg="mod">
          <ac:chgData name="Bayron Q" userId="0251cdb1de479b5a" providerId="Windows Live" clId="Web-{973E55EA-D4FF-43C3-829A-4C307ED5133D}" dt="2021-04-29T19:25:31.819" v="7"/>
          <ac:spMkLst>
            <pc:docMk/>
            <pc:sldMk cId="3787367952" sldId="514"/>
            <ac:spMk id="15" creationId="{A1BDA34F-757C-4C8C-AF6B-CAEE8933283D}"/>
          </ac:spMkLst>
        </pc:spChg>
      </pc:sldChg>
    </pc:docChg>
  </pc:docChgLst>
  <pc:docChgLst>
    <pc:chgData name="Andrew L" userId="fee032fb1386a91b" providerId="Windows Live" clId="Web-{A2F9F382-72F5-47FE-B285-291EDAAB3636}"/>
    <pc:docChg chg="modSld">
      <pc:chgData name="Andrew L" userId="fee032fb1386a91b" providerId="Windows Live" clId="Web-{A2F9F382-72F5-47FE-B285-291EDAAB3636}" dt="2021-05-04T23:18:09.435" v="223" actId="20577"/>
      <pc:docMkLst>
        <pc:docMk/>
      </pc:docMkLst>
      <pc:sldChg chg="modSp">
        <pc:chgData name="Andrew L" userId="fee032fb1386a91b" providerId="Windows Live" clId="Web-{A2F9F382-72F5-47FE-B285-291EDAAB3636}" dt="2021-05-04T23:13:37.047" v="216"/>
        <pc:sldMkLst>
          <pc:docMk/>
          <pc:sldMk cId="3787367952" sldId="514"/>
        </pc:sldMkLst>
        <pc:graphicFrameChg chg="mod modGraphic">
          <ac:chgData name="Andrew L" userId="fee032fb1386a91b" providerId="Windows Live" clId="Web-{A2F9F382-72F5-47FE-B285-291EDAAB3636}" dt="2021-05-04T23:13:37.047" v="216"/>
          <ac:graphicFrameMkLst>
            <pc:docMk/>
            <pc:sldMk cId="3787367952" sldId="514"/>
            <ac:graphicFrameMk id="16" creationId="{744D8F8B-FE4F-4229-A53C-D946090B1033}"/>
          </ac:graphicFrameMkLst>
        </pc:graphicFrameChg>
      </pc:sldChg>
      <pc:sldChg chg="modSp">
        <pc:chgData name="Andrew L" userId="fee032fb1386a91b" providerId="Windows Live" clId="Web-{A2F9F382-72F5-47FE-B285-291EDAAB3636}" dt="2021-05-04T23:18:09.435" v="223" actId="20577"/>
        <pc:sldMkLst>
          <pc:docMk/>
          <pc:sldMk cId="1255062010" sldId="515"/>
        </pc:sldMkLst>
        <pc:spChg chg="mod">
          <ac:chgData name="Andrew L" userId="fee032fb1386a91b" providerId="Windows Live" clId="Web-{A2F9F382-72F5-47FE-B285-291EDAAB3636}" dt="2021-05-04T23:18:09.435" v="223" actId="20577"/>
          <ac:spMkLst>
            <pc:docMk/>
            <pc:sldMk cId="1255062010" sldId="515"/>
            <ac:spMk id="10" creationId="{1C5409E1-9651-44E7-9191-0626D2587BD8}"/>
          </ac:spMkLst>
        </pc:spChg>
      </pc:sldChg>
      <pc:sldChg chg="addSp delSp modSp">
        <pc:chgData name="Andrew L" userId="fee032fb1386a91b" providerId="Windows Live" clId="Web-{A2F9F382-72F5-47FE-B285-291EDAAB3636}" dt="2021-05-04T23:02:57.193" v="122" actId="1076"/>
        <pc:sldMkLst>
          <pc:docMk/>
          <pc:sldMk cId="3909503362" sldId="523"/>
        </pc:sldMkLst>
        <pc:spChg chg="add del mod">
          <ac:chgData name="Andrew L" userId="fee032fb1386a91b" providerId="Windows Live" clId="Web-{A2F9F382-72F5-47FE-B285-291EDAAB3636}" dt="2021-05-04T22:59:52.819" v="70"/>
          <ac:spMkLst>
            <pc:docMk/>
            <pc:sldMk cId="3909503362" sldId="523"/>
            <ac:spMk id="3" creationId="{B007CA4D-FCF7-456F-9073-5CD136D34AB8}"/>
          </ac:spMkLst>
        </pc:spChg>
        <pc:spChg chg="add mod">
          <ac:chgData name="Andrew L" userId="fee032fb1386a91b" providerId="Windows Live" clId="Web-{A2F9F382-72F5-47FE-B285-291EDAAB3636}" dt="2021-05-04T23:01:21.897" v="92" actId="1076"/>
          <ac:spMkLst>
            <pc:docMk/>
            <pc:sldMk cId="3909503362" sldId="523"/>
            <ac:spMk id="6" creationId="{69696BCD-39CE-470F-A13E-6D9C801CAE0C}"/>
          </ac:spMkLst>
        </pc:spChg>
        <pc:spChg chg="add mod">
          <ac:chgData name="Andrew L" userId="fee032fb1386a91b" providerId="Windows Live" clId="Web-{A2F9F382-72F5-47FE-B285-291EDAAB3636}" dt="2021-05-04T23:02:57.193" v="122" actId="1076"/>
          <ac:spMkLst>
            <pc:docMk/>
            <pc:sldMk cId="3909503362" sldId="523"/>
            <ac:spMk id="8" creationId="{53B5441E-69F6-43AF-B0C0-DCF218C753A0}"/>
          </ac:spMkLst>
        </pc:spChg>
        <pc:spChg chg="add del mod">
          <ac:chgData name="Andrew L" userId="fee032fb1386a91b" providerId="Windows Live" clId="Web-{A2F9F382-72F5-47FE-B285-291EDAAB3636}" dt="2021-05-04T22:59:54.585" v="71"/>
          <ac:spMkLst>
            <pc:docMk/>
            <pc:sldMk cId="3909503362" sldId="523"/>
            <ac:spMk id="14" creationId="{AE9911B2-8FA6-46AB-935F-B19641A085EF}"/>
          </ac:spMkLst>
        </pc:spChg>
        <pc:spChg chg="add mod">
          <ac:chgData name="Andrew L" userId="fee032fb1386a91b" providerId="Windows Live" clId="Web-{A2F9F382-72F5-47FE-B285-291EDAAB3636}" dt="2021-05-04T23:01:30.647" v="94" actId="1076"/>
          <ac:spMkLst>
            <pc:docMk/>
            <pc:sldMk cId="3909503362" sldId="523"/>
            <ac:spMk id="16" creationId="{E32D017D-CBBC-46E6-B977-275A0B2F9330}"/>
          </ac:spMkLst>
        </pc:spChg>
        <pc:spChg chg="add mod">
          <ac:chgData name="Andrew L" userId="fee032fb1386a91b" providerId="Windows Live" clId="Web-{A2F9F382-72F5-47FE-B285-291EDAAB3636}" dt="2021-05-04T23:01:35.225" v="96" actId="1076"/>
          <ac:spMkLst>
            <pc:docMk/>
            <pc:sldMk cId="3909503362" sldId="523"/>
            <ac:spMk id="21" creationId="{115B13B4-AC9B-4837-B465-A76CB8F15170}"/>
          </ac:spMkLst>
        </pc:spChg>
        <pc:spChg chg="add mod">
          <ac:chgData name="Andrew L" userId="fee032fb1386a91b" providerId="Windows Live" clId="Web-{A2F9F382-72F5-47FE-B285-291EDAAB3636}" dt="2021-05-04T23:01:41.475" v="98" actId="1076"/>
          <ac:spMkLst>
            <pc:docMk/>
            <pc:sldMk cId="3909503362" sldId="523"/>
            <ac:spMk id="22" creationId="{A6EDFEB7-FF1F-4114-965F-6013BEFA066A}"/>
          </ac:spMkLst>
        </pc:spChg>
        <pc:spChg chg="add mod">
          <ac:chgData name="Andrew L" userId="fee032fb1386a91b" providerId="Windows Live" clId="Web-{A2F9F382-72F5-47FE-B285-291EDAAB3636}" dt="2021-05-04T23:02:21.506" v="106" actId="1076"/>
          <ac:spMkLst>
            <pc:docMk/>
            <pc:sldMk cId="3909503362" sldId="523"/>
            <ac:spMk id="23" creationId="{FD6F0D4A-D1ED-42FD-B9C7-6E1FBF5923EE}"/>
          </ac:spMkLst>
        </pc:spChg>
        <pc:picChg chg="mod">
          <ac:chgData name="Andrew L" userId="fee032fb1386a91b" providerId="Windows Live" clId="Web-{A2F9F382-72F5-47FE-B285-291EDAAB3636}" dt="2021-05-04T22:29:44.383" v="21" actId="1076"/>
          <ac:picMkLst>
            <pc:docMk/>
            <pc:sldMk cId="3909503362" sldId="523"/>
            <ac:picMk id="7" creationId="{60D6025F-C1AA-4A05-A776-D3380D3F379C}"/>
          </ac:picMkLst>
        </pc:picChg>
        <pc:cxnChg chg="add del mod">
          <ac:chgData name="Andrew L" userId="fee032fb1386a91b" providerId="Windows Live" clId="Web-{A2F9F382-72F5-47FE-B285-291EDAAB3636}" dt="2021-05-04T23:01:50.053" v="102"/>
          <ac:cxnSpMkLst>
            <pc:docMk/>
            <pc:sldMk cId="3909503362" sldId="523"/>
            <ac:cxnSpMk id="2" creationId="{B7D181FF-A120-4BCA-9FE5-E8F93F265D4E}"/>
          </ac:cxnSpMkLst>
        </pc:cxnChg>
        <pc:cxnChg chg="add del mod">
          <ac:chgData name="Andrew L" userId="fee032fb1386a91b" providerId="Windows Live" clId="Web-{A2F9F382-72F5-47FE-B285-291EDAAB3636}" dt="2021-05-04T23:01:46.912" v="101"/>
          <ac:cxnSpMkLst>
            <pc:docMk/>
            <pc:sldMk cId="3909503362" sldId="523"/>
            <ac:cxnSpMk id="10" creationId="{208CE2C4-AE4A-4324-A48C-48F1CF9B9124}"/>
          </ac:cxnSpMkLst>
        </pc:cxnChg>
        <pc:cxnChg chg="add del mod">
          <ac:chgData name="Andrew L" userId="fee032fb1386a91b" providerId="Windows Live" clId="Web-{A2F9F382-72F5-47FE-B285-291EDAAB3636}" dt="2021-05-04T23:01:44.693" v="99"/>
          <ac:cxnSpMkLst>
            <pc:docMk/>
            <pc:sldMk cId="3909503362" sldId="523"/>
            <ac:cxnSpMk id="11" creationId="{A7D526C8-D058-414C-A1FA-6777EC77FB29}"/>
          </ac:cxnSpMkLst>
        </pc:cxnChg>
        <pc:cxnChg chg="add del mod">
          <ac:chgData name="Andrew L" userId="fee032fb1386a91b" providerId="Windows Live" clId="Web-{A2F9F382-72F5-47FE-B285-291EDAAB3636}" dt="2021-05-04T23:01:46.006" v="100"/>
          <ac:cxnSpMkLst>
            <pc:docMk/>
            <pc:sldMk cId="3909503362" sldId="523"/>
            <ac:cxnSpMk id="12" creationId="{CB2BFC82-3DA0-48B8-9064-53E98D443AAF}"/>
          </ac:cxnSpMkLst>
        </pc:cxnChg>
      </pc:sldChg>
    </pc:docChg>
  </pc:docChgLst>
  <pc:docChgLst>
    <pc:chgData name="Guest User" providerId="Windows Live" clId="Web-{8D56D20E-135D-4AD5-B609-5C9EE1D14AFD}"/>
    <pc:docChg chg="addSld delSld modSld">
      <pc:chgData name="Guest User" userId="" providerId="Windows Live" clId="Web-{8D56D20E-135D-4AD5-B609-5C9EE1D14AFD}" dt="2021-05-02T17:45:36.487" v="6"/>
      <pc:docMkLst>
        <pc:docMk/>
      </pc:docMkLst>
      <pc:sldChg chg="modSp">
        <pc:chgData name="Guest User" userId="" providerId="Windows Live" clId="Web-{8D56D20E-135D-4AD5-B609-5C9EE1D14AFD}" dt="2021-05-02T15:35:20.315" v="4" actId="20577"/>
        <pc:sldMkLst>
          <pc:docMk/>
          <pc:sldMk cId="3514916313" sldId="521"/>
        </pc:sldMkLst>
        <pc:spChg chg="mod">
          <ac:chgData name="Guest User" userId="" providerId="Windows Live" clId="Web-{8D56D20E-135D-4AD5-B609-5C9EE1D14AFD}" dt="2021-05-02T15:34:00.721" v="0" actId="20577"/>
          <ac:spMkLst>
            <pc:docMk/>
            <pc:sldMk cId="3514916313" sldId="521"/>
            <ac:spMk id="21" creationId="{2C98C157-EA2E-E34A-8B4B-70257A4DCC94}"/>
          </ac:spMkLst>
        </pc:spChg>
        <pc:spChg chg="mod">
          <ac:chgData name="Guest User" userId="" providerId="Windows Live" clId="Web-{8D56D20E-135D-4AD5-B609-5C9EE1D14AFD}" dt="2021-05-02T15:35:12.252" v="2" actId="20577"/>
          <ac:spMkLst>
            <pc:docMk/>
            <pc:sldMk cId="3514916313" sldId="521"/>
            <ac:spMk id="24" creationId="{B49ED804-1893-2C48-94C2-921D37FA02E5}"/>
          </ac:spMkLst>
        </pc:spChg>
        <pc:spChg chg="mod">
          <ac:chgData name="Guest User" userId="" providerId="Windows Live" clId="Web-{8D56D20E-135D-4AD5-B609-5C9EE1D14AFD}" dt="2021-05-02T15:35:20.315" v="4" actId="20577"/>
          <ac:spMkLst>
            <pc:docMk/>
            <pc:sldMk cId="3514916313" sldId="521"/>
            <ac:spMk id="27" creationId="{6944BAD3-7D72-D24A-B3A7-E65C37AD44BF}"/>
          </ac:spMkLst>
        </pc:spChg>
      </pc:sldChg>
      <pc:sldChg chg="new del">
        <pc:chgData name="Guest User" userId="" providerId="Windows Live" clId="Web-{8D56D20E-135D-4AD5-B609-5C9EE1D14AFD}" dt="2021-05-02T17:45:36.487" v="6"/>
        <pc:sldMkLst>
          <pc:docMk/>
          <pc:sldMk cId="3572501215" sldId="526"/>
        </pc:sldMkLst>
      </pc:sldChg>
    </pc:docChg>
  </pc:docChgLst>
  <pc:docChgLst>
    <pc:chgData name="Guest User" providerId="Windows Live" clId="Web-{A74EA370-6C89-4603-96B2-F653E81316A0}"/>
    <pc:docChg chg="modSld">
      <pc:chgData name="Guest User" userId="" providerId="Windows Live" clId="Web-{A74EA370-6C89-4603-96B2-F653E81316A0}" dt="2021-05-06T17:16:18.969" v="1" actId="1076"/>
      <pc:docMkLst>
        <pc:docMk/>
      </pc:docMkLst>
      <pc:sldChg chg="modSp">
        <pc:chgData name="Guest User" userId="" providerId="Windows Live" clId="Web-{A74EA370-6C89-4603-96B2-F653E81316A0}" dt="2021-05-06T17:16:18.969" v="1" actId="1076"/>
        <pc:sldMkLst>
          <pc:docMk/>
          <pc:sldMk cId="3338381196" sldId="256"/>
        </pc:sldMkLst>
        <pc:spChg chg="mod">
          <ac:chgData name="Guest User" userId="" providerId="Windows Live" clId="Web-{A74EA370-6C89-4603-96B2-F653E81316A0}" dt="2021-05-06T17:16:18.969" v="1" actId="1076"/>
          <ac:spMkLst>
            <pc:docMk/>
            <pc:sldMk cId="3338381196" sldId="256"/>
            <ac:spMk id="13" creationId="{4EF69CE5-CFE7-461C-ADB5-AD4D14C97C33}"/>
          </ac:spMkLst>
        </pc:spChg>
      </pc:sldChg>
    </pc:docChg>
  </pc:docChgLst>
  <pc:docChgLst>
    <pc:chgData name="Andrew L" userId="fee032fb1386a91b" providerId="Windows Live" clId="Web-{FE8F443A-8F40-4E3D-AA2C-DCEA61B5223E}"/>
    <pc:docChg chg="addSld modSld sldOrd">
      <pc:chgData name="Andrew L" userId="fee032fb1386a91b" providerId="Windows Live" clId="Web-{FE8F443A-8F40-4E3D-AA2C-DCEA61B5223E}" dt="2021-05-02T01:08:18.228" v="1100" actId="14100"/>
      <pc:docMkLst>
        <pc:docMk/>
      </pc:docMkLst>
      <pc:sldChg chg="modSp">
        <pc:chgData name="Andrew L" userId="fee032fb1386a91b" providerId="Windows Live" clId="Web-{FE8F443A-8F40-4E3D-AA2C-DCEA61B5223E}" dt="2021-05-02T00:31:13.793" v="897" actId="20577"/>
        <pc:sldMkLst>
          <pc:docMk/>
          <pc:sldMk cId="3338381196" sldId="256"/>
        </pc:sldMkLst>
        <pc:spChg chg="mod">
          <ac:chgData name="Andrew L" userId="fee032fb1386a91b" providerId="Windows Live" clId="Web-{FE8F443A-8F40-4E3D-AA2C-DCEA61B5223E}" dt="2021-05-02T00:31:13.793" v="897" actId="20577"/>
          <ac:spMkLst>
            <pc:docMk/>
            <pc:sldMk cId="3338381196" sldId="256"/>
            <ac:spMk id="6" creationId="{5442A997-479B-4779-98D9-A2C0CEB66E4C}"/>
          </ac:spMkLst>
        </pc:spChg>
      </pc:sldChg>
      <pc:sldChg chg="modSp">
        <pc:chgData name="Andrew L" userId="fee032fb1386a91b" providerId="Windows Live" clId="Web-{FE8F443A-8F40-4E3D-AA2C-DCEA61B5223E}" dt="2021-05-02T01:06:01.244" v="1093" actId="20577"/>
        <pc:sldMkLst>
          <pc:docMk/>
          <pc:sldMk cId="0" sldId="260"/>
        </pc:sldMkLst>
        <pc:spChg chg="mod">
          <ac:chgData name="Andrew L" userId="fee032fb1386a91b" providerId="Windows Live" clId="Web-{FE8F443A-8F40-4E3D-AA2C-DCEA61B5223E}" dt="2021-05-02T01:06:01.244" v="1093" actId="20577"/>
          <ac:spMkLst>
            <pc:docMk/>
            <pc:sldMk cId="0" sldId="260"/>
            <ac:spMk id="9" creationId="{42494147-D35D-43B7-9A69-B1C6B43718AC}"/>
          </ac:spMkLst>
        </pc:spChg>
      </pc:sldChg>
      <pc:sldChg chg="addSp delSp modSp">
        <pc:chgData name="Andrew L" userId="fee032fb1386a91b" providerId="Windows Live" clId="Web-{FE8F443A-8F40-4E3D-AA2C-DCEA61B5223E}" dt="2021-05-02T00:52:04.467" v="1089" actId="1076"/>
        <pc:sldMkLst>
          <pc:docMk/>
          <pc:sldMk cId="3787367952" sldId="514"/>
        </pc:sldMkLst>
        <pc:spChg chg="add mod">
          <ac:chgData name="Andrew L" userId="fee032fb1386a91b" providerId="Windows Live" clId="Web-{FE8F443A-8F40-4E3D-AA2C-DCEA61B5223E}" dt="2021-05-02T00:50:27.546" v="1088" actId="1076"/>
          <ac:spMkLst>
            <pc:docMk/>
            <pc:sldMk cId="3787367952" sldId="514"/>
            <ac:spMk id="4" creationId="{0DE13EE3-44DB-4ABB-B8DD-C0F95E6C9515}"/>
          </ac:spMkLst>
        </pc:spChg>
        <pc:spChg chg="del mod">
          <ac:chgData name="Andrew L" userId="fee032fb1386a91b" providerId="Windows Live" clId="Web-{FE8F443A-8F40-4E3D-AA2C-DCEA61B5223E}" dt="2021-05-01T23:20:57.202" v="33"/>
          <ac:spMkLst>
            <pc:docMk/>
            <pc:sldMk cId="3787367952" sldId="514"/>
            <ac:spMk id="5" creationId="{9833B66F-E810-470C-A46D-08F67C1AA2A0}"/>
          </ac:spMkLst>
        </pc:spChg>
        <pc:spChg chg="add del">
          <ac:chgData name="Andrew L" userId="fee032fb1386a91b" providerId="Windows Live" clId="Web-{FE8F443A-8F40-4E3D-AA2C-DCEA61B5223E}" dt="2021-05-02T00:21:25.514" v="708"/>
          <ac:spMkLst>
            <pc:docMk/>
            <pc:sldMk cId="3787367952" sldId="514"/>
            <ac:spMk id="6" creationId="{54DCCA2E-D986-4DA3-A25D-B05E5D3E848F}"/>
          </ac:spMkLst>
        </pc:spChg>
        <pc:spChg chg="add del mod">
          <ac:chgData name="Andrew L" userId="fee032fb1386a91b" providerId="Windows Live" clId="Web-{FE8F443A-8F40-4E3D-AA2C-DCEA61B5223E}" dt="2021-05-02T00:21:24.717" v="707"/>
          <ac:spMkLst>
            <pc:docMk/>
            <pc:sldMk cId="3787367952" sldId="514"/>
            <ac:spMk id="7" creationId="{D33A510C-2C46-49CB-A915-8690BD19437A}"/>
          </ac:spMkLst>
        </pc:spChg>
        <pc:spChg chg="mod">
          <ac:chgData name="Andrew L" userId="fee032fb1386a91b" providerId="Windows Live" clId="Web-{FE8F443A-8F40-4E3D-AA2C-DCEA61B5223E}" dt="2021-05-02T00:52:04.467" v="1089" actId="1076"/>
          <ac:spMkLst>
            <pc:docMk/>
            <pc:sldMk cId="3787367952" sldId="514"/>
            <ac:spMk id="8" creationId="{5E5CB07A-08CF-4C0D-89F5-5B58946C0A42}"/>
          </ac:spMkLst>
        </pc:spChg>
        <pc:spChg chg="mod">
          <ac:chgData name="Andrew L" userId="fee032fb1386a91b" providerId="Windows Live" clId="Web-{FE8F443A-8F40-4E3D-AA2C-DCEA61B5223E}" dt="2021-05-01T23:56:29.739" v="528"/>
          <ac:spMkLst>
            <pc:docMk/>
            <pc:sldMk cId="3787367952" sldId="514"/>
            <ac:spMk id="13" creationId="{8C98E864-31AA-402F-A18F-F4BBAA6F50DA}"/>
          </ac:spMkLst>
        </pc:spChg>
        <pc:spChg chg="mod">
          <ac:chgData name="Andrew L" userId="fee032fb1386a91b" providerId="Windows Live" clId="Web-{FE8F443A-8F40-4E3D-AA2C-DCEA61B5223E}" dt="2021-05-01T23:31:24.918" v="170" actId="1076"/>
          <ac:spMkLst>
            <pc:docMk/>
            <pc:sldMk cId="3787367952" sldId="514"/>
            <ac:spMk id="15" creationId="{A1BDA34F-757C-4C8C-AF6B-CAEE8933283D}"/>
          </ac:spMkLst>
        </pc:spChg>
        <pc:spChg chg="mod">
          <ac:chgData name="Andrew L" userId="fee032fb1386a91b" providerId="Windows Live" clId="Web-{FE8F443A-8F40-4E3D-AA2C-DCEA61B5223E}" dt="2021-05-02T00:27:55.106" v="893" actId="20577"/>
          <ac:spMkLst>
            <pc:docMk/>
            <pc:sldMk cId="3787367952" sldId="514"/>
            <ac:spMk id="18" creationId="{26953165-8A5E-4961-B6CC-7112C9D8041E}"/>
          </ac:spMkLst>
        </pc:spChg>
        <pc:graphicFrameChg chg="del">
          <ac:chgData name="Andrew L" userId="fee032fb1386a91b" providerId="Windows Live" clId="Web-{FE8F443A-8F40-4E3D-AA2C-DCEA61B5223E}" dt="2021-05-02T00:07:20.830" v="647"/>
          <ac:graphicFrameMkLst>
            <pc:docMk/>
            <pc:sldMk cId="3787367952" sldId="514"/>
            <ac:graphicFrameMk id="14" creationId="{9D33D653-D568-4DFB-A0F2-74BFED0F016B}"/>
          </ac:graphicFrameMkLst>
        </pc:graphicFrameChg>
        <pc:graphicFrameChg chg="mod modGraphic">
          <ac:chgData name="Andrew L" userId="fee032fb1386a91b" providerId="Windows Live" clId="Web-{FE8F443A-8F40-4E3D-AA2C-DCEA61B5223E}" dt="2021-05-02T00:20:58.905" v="701"/>
          <ac:graphicFrameMkLst>
            <pc:docMk/>
            <pc:sldMk cId="3787367952" sldId="514"/>
            <ac:graphicFrameMk id="16" creationId="{744D8F8B-FE4F-4229-A53C-D946090B1033}"/>
          </ac:graphicFrameMkLst>
        </pc:graphicFrameChg>
        <pc:picChg chg="add del mod">
          <ac:chgData name="Andrew L" userId="fee032fb1386a91b" providerId="Windows Live" clId="Web-{FE8F443A-8F40-4E3D-AA2C-DCEA61B5223E}" dt="2021-05-01T23:20:57.827" v="34"/>
          <ac:picMkLst>
            <pc:docMk/>
            <pc:sldMk cId="3787367952" sldId="514"/>
            <ac:picMk id="2" creationId="{4345C9D2-481A-4A91-9FD6-CD41AE9EA9D6}"/>
          </ac:picMkLst>
        </pc:picChg>
      </pc:sldChg>
      <pc:sldChg chg="modSp">
        <pc:chgData name="Andrew L" userId="fee032fb1386a91b" providerId="Windows Live" clId="Web-{FE8F443A-8F40-4E3D-AA2C-DCEA61B5223E}" dt="2021-05-02T01:08:18.228" v="1100" actId="14100"/>
        <pc:sldMkLst>
          <pc:docMk/>
          <pc:sldMk cId="3514916313" sldId="521"/>
        </pc:sldMkLst>
        <pc:spChg chg="mod">
          <ac:chgData name="Andrew L" userId="fee032fb1386a91b" providerId="Windows Live" clId="Web-{FE8F443A-8F40-4E3D-AA2C-DCEA61B5223E}" dt="2021-05-02T01:08:18.228" v="1100" actId="14100"/>
          <ac:spMkLst>
            <pc:docMk/>
            <pc:sldMk cId="3514916313" sldId="521"/>
            <ac:spMk id="13" creationId="{02035F44-1FD6-1047-A375-1F0E68B8C3D2}"/>
          </ac:spMkLst>
        </pc:spChg>
      </pc:sldChg>
      <pc:sldChg chg="modSp">
        <pc:chgData name="Andrew L" userId="fee032fb1386a91b" providerId="Windows Live" clId="Web-{FE8F443A-8F40-4E3D-AA2C-DCEA61B5223E}" dt="2021-05-02T01:07:22.025" v="1097" actId="20577"/>
        <pc:sldMkLst>
          <pc:docMk/>
          <pc:sldMk cId="2432387775" sldId="522"/>
        </pc:sldMkLst>
        <pc:spChg chg="mod">
          <ac:chgData name="Andrew L" userId="fee032fb1386a91b" providerId="Windows Live" clId="Web-{FE8F443A-8F40-4E3D-AA2C-DCEA61B5223E}" dt="2021-05-02T01:07:22.025" v="1097" actId="20577"/>
          <ac:spMkLst>
            <pc:docMk/>
            <pc:sldMk cId="2432387775" sldId="522"/>
            <ac:spMk id="19" creationId="{6D4EEB1D-9ECE-4F34-A59C-261C3709E28E}"/>
          </ac:spMkLst>
        </pc:spChg>
      </pc:sldChg>
      <pc:sldChg chg="addSp delSp modSp add ord replId">
        <pc:chgData name="Andrew L" userId="fee032fb1386a91b" providerId="Windows Live" clId="Web-{FE8F443A-8F40-4E3D-AA2C-DCEA61B5223E}" dt="2021-05-02T00:28:02.575" v="894" actId="1076"/>
        <pc:sldMkLst>
          <pc:docMk/>
          <pc:sldMk cId="3909503362" sldId="523"/>
        </pc:sldMkLst>
        <pc:spChg chg="add mod">
          <ac:chgData name="Andrew L" userId="fee032fb1386a91b" providerId="Windows Live" clId="Web-{FE8F443A-8F40-4E3D-AA2C-DCEA61B5223E}" dt="2021-05-01T23:53:49.818" v="501" actId="1076"/>
          <ac:spMkLst>
            <pc:docMk/>
            <pc:sldMk cId="3909503362" sldId="523"/>
            <ac:spMk id="4" creationId="{2B0EC63B-BA93-43A3-ABC1-8EB0498B6519}"/>
          </ac:spMkLst>
        </pc:spChg>
        <pc:spChg chg="mod">
          <ac:chgData name="Andrew L" userId="fee032fb1386a91b" providerId="Windows Live" clId="Web-{FE8F443A-8F40-4E3D-AA2C-DCEA61B5223E}" dt="2021-05-01T23:50:42.991" v="476" actId="20577"/>
          <ac:spMkLst>
            <pc:docMk/>
            <pc:sldMk cId="3909503362" sldId="523"/>
            <ac:spMk id="5" creationId="{9833B66F-E810-470C-A46D-08F67C1AA2A0}"/>
          </ac:spMkLst>
        </pc:spChg>
        <pc:spChg chg="del">
          <ac:chgData name="Andrew L" userId="fee032fb1386a91b" providerId="Windows Live" clId="Web-{FE8F443A-8F40-4E3D-AA2C-DCEA61B5223E}" dt="2021-05-01T23:14:12.766" v="1"/>
          <ac:spMkLst>
            <pc:docMk/>
            <pc:sldMk cId="3909503362" sldId="523"/>
            <ac:spMk id="8" creationId="{5E5CB07A-08CF-4C0D-89F5-5B58946C0A42}"/>
          </ac:spMkLst>
        </pc:spChg>
        <pc:spChg chg="del">
          <ac:chgData name="Andrew L" userId="fee032fb1386a91b" providerId="Windows Live" clId="Web-{FE8F443A-8F40-4E3D-AA2C-DCEA61B5223E}" dt="2021-05-01T23:14:17.297" v="4"/>
          <ac:spMkLst>
            <pc:docMk/>
            <pc:sldMk cId="3909503362" sldId="523"/>
            <ac:spMk id="13" creationId="{8C98E864-31AA-402F-A18F-F4BBAA6F50DA}"/>
          </ac:spMkLst>
        </pc:spChg>
        <pc:spChg chg="del">
          <ac:chgData name="Andrew L" userId="fee032fb1386a91b" providerId="Windows Live" clId="Web-{FE8F443A-8F40-4E3D-AA2C-DCEA61B5223E}" dt="2021-05-01T23:14:19.422" v="5"/>
          <ac:spMkLst>
            <pc:docMk/>
            <pc:sldMk cId="3909503362" sldId="523"/>
            <ac:spMk id="15" creationId="{A1BDA34F-757C-4C8C-AF6B-CAEE8933283D}"/>
          </ac:spMkLst>
        </pc:spChg>
        <pc:spChg chg="mod">
          <ac:chgData name="Andrew L" userId="fee032fb1386a91b" providerId="Windows Live" clId="Web-{FE8F443A-8F40-4E3D-AA2C-DCEA61B5223E}" dt="2021-05-02T00:28:02.575" v="894" actId="1076"/>
          <ac:spMkLst>
            <pc:docMk/>
            <pc:sldMk cId="3909503362" sldId="523"/>
            <ac:spMk id="18" creationId="{26953165-8A5E-4961-B6CC-7112C9D8041E}"/>
          </ac:spMkLst>
        </pc:spChg>
        <pc:graphicFrameChg chg="del">
          <ac:chgData name="Andrew L" userId="fee032fb1386a91b" providerId="Windows Live" clId="Web-{FE8F443A-8F40-4E3D-AA2C-DCEA61B5223E}" dt="2021-05-01T23:24:03.060" v="98"/>
          <ac:graphicFrameMkLst>
            <pc:docMk/>
            <pc:sldMk cId="3909503362" sldId="523"/>
            <ac:graphicFrameMk id="14" creationId="{9D33D653-D568-4DFB-A0F2-74BFED0F016B}"/>
          </ac:graphicFrameMkLst>
        </pc:graphicFrameChg>
        <pc:graphicFrameChg chg="del">
          <ac:chgData name="Andrew L" userId="fee032fb1386a91b" providerId="Windows Live" clId="Web-{FE8F443A-8F40-4E3D-AA2C-DCEA61B5223E}" dt="2021-05-01T23:14:20.332" v="6"/>
          <ac:graphicFrameMkLst>
            <pc:docMk/>
            <pc:sldMk cId="3909503362" sldId="523"/>
            <ac:graphicFrameMk id="16" creationId="{744D8F8B-FE4F-4229-A53C-D946090B1033}"/>
          </ac:graphicFrameMkLst>
        </pc:graphicFrameChg>
        <pc:picChg chg="add del mod modCrop">
          <ac:chgData name="Andrew L" userId="fee032fb1386a91b" providerId="Windows Live" clId="Web-{FE8F443A-8F40-4E3D-AA2C-DCEA61B5223E}" dt="2021-05-01T23:29:24.653" v="160"/>
          <ac:picMkLst>
            <pc:docMk/>
            <pc:sldMk cId="3909503362" sldId="523"/>
            <ac:picMk id="2" creationId="{DB1B7B7E-0E2B-4D60-82A3-287D8DC49C63}"/>
          </ac:picMkLst>
        </pc:picChg>
        <pc:picChg chg="del mod">
          <ac:chgData name="Andrew L" userId="fee032fb1386a91b" providerId="Windows Live" clId="Web-{FE8F443A-8F40-4E3D-AA2C-DCEA61B5223E}" dt="2021-05-01T23:14:14.329" v="3"/>
          <ac:picMkLst>
            <pc:docMk/>
            <pc:sldMk cId="3909503362" sldId="523"/>
            <ac:picMk id="3" creationId="{6E33056B-0449-47E9-A25B-747B35628CEA}"/>
          </ac:picMkLst>
        </pc:picChg>
        <pc:picChg chg="add del mod">
          <ac:chgData name="Andrew L" userId="fee032fb1386a91b" providerId="Windows Live" clId="Web-{FE8F443A-8F40-4E3D-AA2C-DCEA61B5223E}" dt="2021-05-01T23:52:24.475" v="477"/>
          <ac:picMkLst>
            <pc:docMk/>
            <pc:sldMk cId="3909503362" sldId="523"/>
            <ac:picMk id="6" creationId="{F42FE274-78CD-4D77-A249-FA686D122F8D}"/>
          </ac:picMkLst>
        </pc:picChg>
        <pc:picChg chg="add mod modCrop">
          <ac:chgData name="Andrew L" userId="fee032fb1386a91b" providerId="Windows Live" clId="Web-{FE8F443A-8F40-4E3D-AA2C-DCEA61B5223E}" dt="2021-05-01T23:53:34.740" v="499" actId="1076"/>
          <ac:picMkLst>
            <pc:docMk/>
            <pc:sldMk cId="3909503362" sldId="523"/>
            <ac:picMk id="7" creationId="{60D6025F-C1AA-4A05-A776-D3380D3F379C}"/>
          </ac:picMkLst>
        </pc:picChg>
      </pc:sldChg>
    </pc:docChg>
  </pc:docChgLst>
  <pc:docChgLst>
    <pc:chgData name="Guest User" providerId="Windows Live" clId="Web-{694AE77A-EDB1-438A-8295-DC24704C594A}"/>
    <pc:docChg chg="modSld">
      <pc:chgData name="Guest User" userId="" providerId="Windows Live" clId="Web-{694AE77A-EDB1-438A-8295-DC24704C594A}" dt="2021-05-05T19:20:49.319" v="73" actId="20577"/>
      <pc:docMkLst>
        <pc:docMk/>
      </pc:docMkLst>
      <pc:sldChg chg="modSp">
        <pc:chgData name="Guest User" userId="" providerId="Windows Live" clId="Web-{694AE77A-EDB1-438A-8295-DC24704C594A}" dt="2021-05-05T18:24:45.009" v="3" actId="20577"/>
        <pc:sldMkLst>
          <pc:docMk/>
          <pc:sldMk cId="3296659885" sldId="496"/>
        </pc:sldMkLst>
        <pc:spChg chg="mod">
          <ac:chgData name="Guest User" userId="" providerId="Windows Live" clId="Web-{694AE77A-EDB1-438A-8295-DC24704C594A}" dt="2021-05-05T18:24:45.009" v="3" actId="20577"/>
          <ac:spMkLst>
            <pc:docMk/>
            <pc:sldMk cId="3296659885" sldId="496"/>
            <ac:spMk id="5" creationId="{B6A79D45-AE94-48F3-9C4C-64B96A85860C}"/>
          </ac:spMkLst>
        </pc:spChg>
      </pc:sldChg>
      <pc:sldChg chg="modSp">
        <pc:chgData name="Guest User" userId="" providerId="Windows Live" clId="Web-{694AE77A-EDB1-438A-8295-DC24704C594A}" dt="2021-05-05T18:30:35.101" v="42" actId="1076"/>
        <pc:sldMkLst>
          <pc:docMk/>
          <pc:sldMk cId="1255062010" sldId="515"/>
        </pc:sldMkLst>
        <pc:spChg chg="mod">
          <ac:chgData name="Guest User" userId="" providerId="Windows Live" clId="Web-{694AE77A-EDB1-438A-8295-DC24704C594A}" dt="2021-05-05T18:29:33.554" v="38" actId="1076"/>
          <ac:spMkLst>
            <pc:docMk/>
            <pc:sldMk cId="1255062010" sldId="515"/>
            <ac:spMk id="5" creationId="{6629E64F-B204-4DB4-92FD-C2718467A697}"/>
          </ac:spMkLst>
        </pc:spChg>
        <pc:spChg chg="mod">
          <ac:chgData name="Guest User" userId="" providerId="Windows Live" clId="Web-{694AE77A-EDB1-438A-8295-DC24704C594A}" dt="2021-05-05T18:29:30.023" v="37" actId="14100"/>
          <ac:spMkLst>
            <pc:docMk/>
            <pc:sldMk cId="1255062010" sldId="515"/>
            <ac:spMk id="10" creationId="{1C5409E1-9651-44E7-9191-0626D2587BD8}"/>
          </ac:spMkLst>
        </pc:spChg>
        <pc:spChg chg="mod">
          <ac:chgData name="Guest User" userId="" providerId="Windows Live" clId="Web-{694AE77A-EDB1-438A-8295-DC24704C594A}" dt="2021-05-05T18:28:03.367" v="9" actId="1076"/>
          <ac:spMkLst>
            <pc:docMk/>
            <pc:sldMk cId="1255062010" sldId="515"/>
            <ac:spMk id="12" creationId="{07259F61-563C-4EA0-A55E-FA5CD377F706}"/>
          </ac:spMkLst>
        </pc:spChg>
        <pc:graphicFrameChg chg="mod">
          <ac:chgData name="Guest User" userId="" providerId="Windows Live" clId="Web-{694AE77A-EDB1-438A-8295-DC24704C594A}" dt="2021-05-05T18:30:35.101" v="42" actId="1076"/>
          <ac:graphicFrameMkLst>
            <pc:docMk/>
            <pc:sldMk cId="1255062010" sldId="515"/>
            <ac:graphicFrameMk id="13" creationId="{AF1E68A6-E506-4CF5-ACA9-01A28D677444}"/>
          </ac:graphicFrameMkLst>
        </pc:graphicFrameChg>
      </pc:sldChg>
      <pc:sldChg chg="modSp">
        <pc:chgData name="Guest User" userId="" providerId="Windows Live" clId="Web-{694AE77A-EDB1-438A-8295-DC24704C594A}" dt="2021-05-05T19:20:49.319" v="73" actId="20577"/>
        <pc:sldMkLst>
          <pc:docMk/>
          <pc:sldMk cId="3314016460" sldId="516"/>
        </pc:sldMkLst>
        <pc:spChg chg="mod">
          <ac:chgData name="Guest User" userId="" providerId="Windows Live" clId="Web-{694AE77A-EDB1-438A-8295-DC24704C594A}" dt="2021-05-05T19:20:49.319" v="73" actId="20577"/>
          <ac:spMkLst>
            <pc:docMk/>
            <pc:sldMk cId="3314016460" sldId="516"/>
            <ac:spMk id="8" creationId="{14646C2D-F354-48A2-BC63-EA0913A475CB}"/>
          </ac:spMkLst>
        </pc:spChg>
      </pc:sldChg>
      <pc:sldChg chg="modSp">
        <pc:chgData name="Guest User" userId="" providerId="Windows Live" clId="Web-{694AE77A-EDB1-438A-8295-DC24704C594A}" dt="2021-05-05T18:44:35.267" v="68" actId="1076"/>
        <pc:sldMkLst>
          <pc:docMk/>
          <pc:sldMk cId="2432387775" sldId="522"/>
        </pc:sldMkLst>
        <pc:spChg chg="mod">
          <ac:chgData name="Guest User" userId="" providerId="Windows Live" clId="Web-{694AE77A-EDB1-438A-8295-DC24704C594A}" dt="2021-05-05T18:35:35.739" v="62" actId="20577"/>
          <ac:spMkLst>
            <pc:docMk/>
            <pc:sldMk cId="2432387775" sldId="522"/>
            <ac:spMk id="19" creationId="{6D4EEB1D-9ECE-4F34-A59C-261C3709E28E}"/>
          </ac:spMkLst>
        </pc:spChg>
        <pc:cxnChg chg="mod">
          <ac:chgData name="Guest User" userId="" providerId="Windows Live" clId="Web-{694AE77A-EDB1-438A-8295-DC24704C594A}" dt="2021-05-05T18:44:35.267" v="68" actId="1076"/>
          <ac:cxnSpMkLst>
            <pc:docMk/>
            <pc:sldMk cId="2432387775" sldId="522"/>
            <ac:cxnSpMk id="30" creationId="{9D9471C6-F54C-4028-8812-CE3E56F2FCA4}"/>
          </ac:cxnSpMkLst>
        </pc:cxnChg>
      </pc:sldChg>
    </pc:docChg>
  </pc:docChgLst>
  <pc:docChgLst>
    <pc:chgData name="Andrew L" userId="fee032fb1386a91b" providerId="Windows Live" clId="Web-{3742E4A8-5420-490F-95FC-256E7E53BFD9}"/>
    <pc:docChg chg="modSld">
      <pc:chgData name="Andrew L" userId="fee032fb1386a91b" providerId="Windows Live" clId="Web-{3742E4A8-5420-490F-95FC-256E7E53BFD9}" dt="2021-04-27T00:33:58.397" v="8" actId="20577"/>
      <pc:docMkLst>
        <pc:docMk/>
      </pc:docMkLst>
      <pc:sldChg chg="modSp">
        <pc:chgData name="Andrew L" userId="fee032fb1386a91b" providerId="Windows Live" clId="Web-{3742E4A8-5420-490F-95FC-256E7E53BFD9}" dt="2021-04-27T00:33:58.397" v="8" actId="20577"/>
        <pc:sldMkLst>
          <pc:docMk/>
          <pc:sldMk cId="3296659885" sldId="496"/>
        </pc:sldMkLst>
        <pc:spChg chg="mod">
          <ac:chgData name="Andrew L" userId="fee032fb1386a91b" providerId="Windows Live" clId="Web-{3742E4A8-5420-490F-95FC-256E7E53BFD9}" dt="2021-04-27T00:33:58.397" v="8" actId="20577"/>
          <ac:spMkLst>
            <pc:docMk/>
            <pc:sldMk cId="3296659885" sldId="496"/>
            <ac:spMk id="5" creationId="{B6A79D45-AE94-48F3-9C4C-64B96A85860C}"/>
          </ac:spMkLst>
        </pc:spChg>
      </pc:sldChg>
    </pc:docChg>
  </pc:docChgLst>
  <pc:docChgLst>
    <pc:chgData name="Guest User" providerId="Windows Live" clId="Web-{65E72965-B3B5-4DCC-9DB0-463B8E113B92}"/>
    <pc:docChg chg="addSld delSld modSld">
      <pc:chgData name="Guest User" userId="" providerId="Windows Live" clId="Web-{65E72965-B3B5-4DCC-9DB0-463B8E113B92}" dt="2021-05-02T00:31:34.291" v="294" actId="20577"/>
      <pc:docMkLst>
        <pc:docMk/>
      </pc:docMkLst>
      <pc:sldChg chg="modSp">
        <pc:chgData name="Guest User" userId="" providerId="Windows Live" clId="Web-{65E72965-B3B5-4DCC-9DB0-463B8E113B92}" dt="2021-05-02T00:31:34.291" v="294" actId="20577"/>
        <pc:sldMkLst>
          <pc:docMk/>
          <pc:sldMk cId="3314016460" sldId="516"/>
        </pc:sldMkLst>
        <pc:spChg chg="mod">
          <ac:chgData name="Guest User" userId="" providerId="Windows Live" clId="Web-{65E72965-B3B5-4DCC-9DB0-463B8E113B92}" dt="2021-05-02T00:31:34.291" v="294" actId="20577"/>
          <ac:spMkLst>
            <pc:docMk/>
            <pc:sldMk cId="3314016460" sldId="516"/>
            <ac:spMk id="3" creationId="{5AE13C04-68B2-4576-9635-CFA8940DF331}"/>
          </ac:spMkLst>
        </pc:spChg>
        <pc:spChg chg="mod">
          <ac:chgData name="Guest User" userId="" providerId="Windows Live" clId="Web-{65E72965-B3B5-4DCC-9DB0-463B8E113B92}" dt="2021-05-02T00:23:40.267" v="292" actId="14100"/>
          <ac:spMkLst>
            <pc:docMk/>
            <pc:sldMk cId="3314016460" sldId="516"/>
            <ac:spMk id="6" creationId="{02DF229E-38AF-4F03-9DA6-E37E042A3E89}"/>
          </ac:spMkLst>
        </pc:spChg>
      </pc:sldChg>
      <pc:sldChg chg="modSp new del">
        <pc:chgData name="Guest User" userId="" providerId="Windows Live" clId="Web-{65E72965-B3B5-4DCC-9DB0-463B8E113B92}" dt="2021-05-02T00:18:21.277" v="181"/>
        <pc:sldMkLst>
          <pc:docMk/>
          <pc:sldMk cId="280546565" sldId="526"/>
        </pc:sldMkLst>
        <pc:spChg chg="mod">
          <ac:chgData name="Guest User" userId="" providerId="Windows Live" clId="Web-{65E72965-B3B5-4DCC-9DB0-463B8E113B92}" dt="2021-05-02T00:08:37.721" v="6" actId="20577"/>
          <ac:spMkLst>
            <pc:docMk/>
            <pc:sldMk cId="280546565" sldId="526"/>
            <ac:spMk id="2" creationId="{E1A2B46A-C863-42D8-864D-EC05419F8344}"/>
          </ac:spMkLst>
        </pc:spChg>
        <pc:spChg chg="mod">
          <ac:chgData name="Guest User" userId="" providerId="Windows Live" clId="Web-{65E72965-B3B5-4DCC-9DB0-463B8E113B92}" dt="2021-05-02T00:18:01.058" v="178" actId="20577"/>
          <ac:spMkLst>
            <pc:docMk/>
            <pc:sldMk cId="280546565" sldId="526"/>
            <ac:spMk id="3" creationId="{723421A1-7F89-404A-860E-5AF97E278CDF}"/>
          </ac:spMkLst>
        </pc:spChg>
      </pc:sldChg>
      <pc:sldChg chg="modSp new del">
        <pc:chgData name="Guest User" userId="" providerId="Windows Live" clId="Web-{65E72965-B3B5-4DCC-9DB0-463B8E113B92}" dt="2021-05-02T00:18:23.309" v="182"/>
        <pc:sldMkLst>
          <pc:docMk/>
          <pc:sldMk cId="3557236202" sldId="527"/>
        </pc:sldMkLst>
        <pc:spChg chg="mod">
          <ac:chgData name="Guest User" userId="" providerId="Windows Live" clId="Web-{65E72965-B3B5-4DCC-9DB0-463B8E113B92}" dt="2021-05-02T00:08:48.018" v="11" actId="20577"/>
          <ac:spMkLst>
            <pc:docMk/>
            <pc:sldMk cId="3557236202" sldId="527"/>
            <ac:spMk id="2" creationId="{F357C8CF-3565-4D75-A1B4-F33AB64FAEA2}"/>
          </ac:spMkLst>
        </pc:spChg>
      </pc:sldChg>
    </pc:docChg>
  </pc:docChgLst>
  <pc:docChgLst>
    <pc:chgData name="Andrew L" userId="fee032fb1386a91b" providerId="LiveId" clId="{290955FF-6678-438A-AECD-4A90A013E8AB}"/>
    <pc:docChg chg="modSld">
      <pc:chgData name="Andrew L" userId="fee032fb1386a91b" providerId="LiveId" clId="{290955FF-6678-438A-AECD-4A90A013E8AB}" dt="2021-05-05T00:52:15.383" v="32" actId="20577"/>
      <pc:docMkLst>
        <pc:docMk/>
      </pc:docMkLst>
      <pc:sldChg chg="modNotesTx">
        <pc:chgData name="Andrew L" userId="fee032fb1386a91b" providerId="LiveId" clId="{290955FF-6678-438A-AECD-4A90A013E8AB}" dt="2021-05-05T00:52:09.522" v="26" actId="20577"/>
        <pc:sldMkLst>
          <pc:docMk/>
          <pc:sldMk cId="3787367952" sldId="514"/>
        </pc:sldMkLst>
      </pc:sldChg>
      <pc:sldChg chg="modNotesTx">
        <pc:chgData name="Andrew L" userId="fee032fb1386a91b" providerId="LiveId" clId="{290955FF-6678-438A-AECD-4A90A013E8AB}" dt="2021-05-05T00:52:15.383" v="32" actId="20577"/>
        <pc:sldMkLst>
          <pc:docMk/>
          <pc:sldMk cId="955052046" sldId="517"/>
        </pc:sldMkLst>
      </pc:sldChg>
      <pc:sldChg chg="modNotesTx">
        <pc:chgData name="Andrew L" userId="fee032fb1386a91b" providerId="LiveId" clId="{290955FF-6678-438A-AECD-4A90A013E8AB}" dt="2021-05-05T00:51:49.955" v="5" actId="20577"/>
        <pc:sldMkLst>
          <pc:docMk/>
          <pc:sldMk cId="3909503362" sldId="523"/>
        </pc:sldMkLst>
      </pc:sldChg>
    </pc:docChg>
  </pc:docChgLst>
  <pc:docChgLst>
    <pc:chgData name="Guest User" providerId="Windows Live" clId="Web-{2AA4866E-19E9-43B3-AE06-BB757E72AB8C}"/>
    <pc:docChg chg="modSld">
      <pc:chgData name="Guest User" userId="" providerId="Windows Live" clId="Web-{2AA4866E-19E9-43B3-AE06-BB757E72AB8C}" dt="2021-05-05T00:04:55.867" v="194" actId="20577"/>
      <pc:docMkLst>
        <pc:docMk/>
      </pc:docMkLst>
      <pc:sldChg chg="modSp">
        <pc:chgData name="Guest User" userId="" providerId="Windows Live" clId="Web-{2AA4866E-19E9-43B3-AE06-BB757E72AB8C}" dt="2021-05-05T00:04:55.867" v="194" actId="20577"/>
        <pc:sldMkLst>
          <pc:docMk/>
          <pc:sldMk cId="3314016460" sldId="516"/>
        </pc:sldMkLst>
        <pc:spChg chg="mod">
          <ac:chgData name="Guest User" userId="" providerId="Windows Live" clId="Web-{2AA4866E-19E9-43B3-AE06-BB757E72AB8C}" dt="2021-05-05T00:04:55.867" v="194" actId="20577"/>
          <ac:spMkLst>
            <pc:docMk/>
            <pc:sldMk cId="3314016460" sldId="516"/>
            <ac:spMk id="3" creationId="{5AE13C04-68B2-4576-9635-CFA8940DF331}"/>
          </ac:spMkLst>
        </pc:spChg>
        <pc:spChg chg="mod">
          <ac:chgData name="Guest User" userId="" providerId="Windows Live" clId="Web-{2AA4866E-19E9-43B3-AE06-BB757E72AB8C}" dt="2021-05-04T23:12:02.884" v="188" actId="20577"/>
          <ac:spMkLst>
            <pc:docMk/>
            <pc:sldMk cId="3314016460" sldId="516"/>
            <ac:spMk id="8" creationId="{14646C2D-F354-48A2-BC63-EA0913A475CB}"/>
          </ac:spMkLst>
        </pc:spChg>
      </pc:sldChg>
    </pc:docChg>
  </pc:docChgLst>
  <pc:docChgLst>
    <pc:chgData name="Nikolas Pham" userId="ebe3e18aff4fc56f" providerId="LiveId" clId="{661D19E9-82D7-4689-A317-579F2B89372A}"/>
    <pc:docChg chg="undo custSel addSld delSld modSld sldOrd">
      <pc:chgData name="Nikolas Pham" userId="ebe3e18aff4fc56f" providerId="LiveId" clId="{661D19E9-82D7-4689-A317-579F2B89372A}" dt="2021-05-03T00:53:31.815" v="6698" actId="20577"/>
      <pc:docMkLst>
        <pc:docMk/>
      </pc:docMkLst>
      <pc:sldChg chg="addSp delSp modSp mod">
        <pc:chgData name="Nikolas Pham" userId="ebe3e18aff4fc56f" providerId="LiveId" clId="{661D19E9-82D7-4689-A317-579F2B89372A}" dt="2021-05-01T18:19:01.479" v="37" actId="1076"/>
        <pc:sldMkLst>
          <pc:docMk/>
          <pc:sldMk cId="3338381196" sldId="256"/>
        </pc:sldMkLst>
        <pc:spChg chg="mod">
          <ac:chgData name="Nikolas Pham" userId="ebe3e18aff4fc56f" providerId="LiveId" clId="{661D19E9-82D7-4689-A317-579F2B89372A}" dt="2021-05-01T18:19:01.479" v="37" actId="1076"/>
          <ac:spMkLst>
            <pc:docMk/>
            <pc:sldMk cId="3338381196" sldId="256"/>
            <ac:spMk id="13" creationId="{4EF69CE5-CFE7-461C-ADB5-AD4D14C97C33}"/>
          </ac:spMkLst>
        </pc:spChg>
        <pc:picChg chg="add del mod">
          <ac:chgData name="Nikolas Pham" userId="ebe3e18aff4fc56f" providerId="LiveId" clId="{661D19E9-82D7-4689-A317-579F2B89372A}" dt="2021-04-27T00:34:43.443" v="7" actId="478"/>
          <ac:picMkLst>
            <pc:docMk/>
            <pc:sldMk cId="3338381196" sldId="256"/>
            <ac:picMk id="1028" creationId="{0153CC6B-1D53-4112-A60D-CA1A0C84191A}"/>
          </ac:picMkLst>
        </pc:picChg>
        <pc:picChg chg="add mod">
          <ac:chgData name="Nikolas Pham" userId="ebe3e18aff4fc56f" providerId="LiveId" clId="{661D19E9-82D7-4689-A317-579F2B89372A}" dt="2021-04-27T00:35:33.692" v="13" actId="1076"/>
          <ac:picMkLst>
            <pc:docMk/>
            <pc:sldMk cId="3338381196" sldId="256"/>
            <ac:picMk id="1030" creationId="{DFD18D5B-B4FA-4856-8CB4-9FD9550DA477}"/>
          </ac:picMkLst>
        </pc:picChg>
      </pc:sldChg>
      <pc:sldChg chg="addSp delSp modSp add del mod modNotesTx">
        <pc:chgData name="Nikolas Pham" userId="ebe3e18aff4fc56f" providerId="LiveId" clId="{661D19E9-82D7-4689-A317-579F2B89372A}" dt="2021-05-02T23:43:16.959" v="6535" actId="20577"/>
        <pc:sldMkLst>
          <pc:docMk/>
          <pc:sldMk cId="0" sldId="260"/>
        </pc:sldMkLst>
        <pc:spChg chg="del">
          <ac:chgData name="Nikolas Pham" userId="ebe3e18aff4fc56f" providerId="LiveId" clId="{661D19E9-82D7-4689-A317-579F2B89372A}" dt="2021-05-01T19:40:28.394" v="837" actId="478"/>
          <ac:spMkLst>
            <pc:docMk/>
            <pc:sldMk cId="0" sldId="260"/>
            <ac:spMk id="2" creationId="{EB107D16-BC51-4A08-8DEF-F307EFAFA648}"/>
          </ac:spMkLst>
        </pc:spChg>
        <pc:spChg chg="add del mod">
          <ac:chgData name="Nikolas Pham" userId="ebe3e18aff4fc56f" providerId="LiveId" clId="{661D19E9-82D7-4689-A317-579F2B89372A}" dt="2021-05-01T19:49:08.317" v="922"/>
          <ac:spMkLst>
            <pc:docMk/>
            <pc:sldMk cId="0" sldId="260"/>
            <ac:spMk id="3" creationId="{10700490-4D2C-45F2-B2B3-A6D4212BEC8E}"/>
          </ac:spMkLst>
        </pc:spChg>
        <pc:spChg chg="del">
          <ac:chgData name="Nikolas Pham" userId="ebe3e18aff4fc56f" providerId="LiveId" clId="{661D19E9-82D7-4689-A317-579F2B89372A}" dt="2021-05-01T19:40:29.139" v="838" actId="478"/>
          <ac:spMkLst>
            <pc:docMk/>
            <pc:sldMk cId="0" sldId="260"/>
            <ac:spMk id="4" creationId="{5A0812AA-46CA-4A92-AAB3-99256BC88C7C}"/>
          </ac:spMkLst>
        </pc:spChg>
        <pc:spChg chg="add del mod">
          <ac:chgData name="Nikolas Pham" userId="ebe3e18aff4fc56f" providerId="LiveId" clId="{661D19E9-82D7-4689-A317-579F2B89372A}" dt="2021-05-01T22:11:16.888" v="1241"/>
          <ac:spMkLst>
            <pc:docMk/>
            <pc:sldMk cId="0" sldId="260"/>
            <ac:spMk id="5" creationId="{92CA6E52-A26E-4BAC-9691-14E1C2F5FA71}"/>
          </ac:spMkLst>
        </pc:spChg>
        <pc:spChg chg="del mod">
          <ac:chgData name="Nikolas Pham" userId="ebe3e18aff4fc56f" providerId="LiveId" clId="{661D19E9-82D7-4689-A317-579F2B89372A}" dt="2021-05-02T00:05:07.969" v="1565" actId="478"/>
          <ac:spMkLst>
            <pc:docMk/>
            <pc:sldMk cId="0" sldId="260"/>
            <ac:spMk id="7" creationId="{532D96E8-DE68-49E6-9073-9645FBFCCE16}"/>
          </ac:spMkLst>
        </pc:spChg>
        <pc:spChg chg="add mod">
          <ac:chgData name="Nikolas Pham" userId="ebe3e18aff4fc56f" providerId="LiveId" clId="{661D19E9-82D7-4689-A317-579F2B89372A}" dt="2021-05-02T20:45:54.504" v="5185" actId="20577"/>
          <ac:spMkLst>
            <pc:docMk/>
            <pc:sldMk cId="0" sldId="260"/>
            <ac:spMk id="9" creationId="{42494147-D35D-43B7-9A69-B1C6B43718AC}"/>
          </ac:spMkLst>
        </pc:spChg>
        <pc:spChg chg="add mod">
          <ac:chgData name="Nikolas Pham" userId="ebe3e18aff4fc56f" providerId="LiveId" clId="{661D19E9-82D7-4689-A317-579F2B89372A}" dt="2021-05-02T01:52:41.694" v="3908" actId="688"/>
          <ac:spMkLst>
            <pc:docMk/>
            <pc:sldMk cId="0" sldId="260"/>
            <ac:spMk id="13" creationId="{B80EB744-726C-47A3-BFE6-0B2B465DF0E5}"/>
          </ac:spMkLst>
        </pc:spChg>
        <pc:spChg chg="add mod">
          <ac:chgData name="Nikolas Pham" userId="ebe3e18aff4fc56f" providerId="LiveId" clId="{661D19E9-82D7-4689-A317-579F2B89372A}" dt="2021-05-02T23:43:16.959" v="6535" actId="20577"/>
          <ac:spMkLst>
            <pc:docMk/>
            <pc:sldMk cId="0" sldId="260"/>
            <ac:spMk id="22" creationId="{820E1B22-C476-445E-9F34-13A2C387A118}"/>
          </ac:spMkLst>
        </pc:spChg>
        <pc:spChg chg="mod">
          <ac:chgData name="Nikolas Pham" userId="ebe3e18aff4fc56f" providerId="LiveId" clId="{661D19E9-82D7-4689-A317-579F2B89372A}" dt="2021-05-01T19:46:39.963" v="919" actId="20577"/>
          <ac:spMkLst>
            <pc:docMk/>
            <pc:sldMk cId="0" sldId="260"/>
            <ac:spMk id="213" creationId="{00000000-0000-0000-0000-000000000000}"/>
          </ac:spMkLst>
        </pc:spChg>
        <pc:spChg chg="mod">
          <ac:chgData name="Nikolas Pham" userId="ebe3e18aff4fc56f" providerId="LiveId" clId="{661D19E9-82D7-4689-A317-579F2B89372A}" dt="2021-05-02T01:13:29.928" v="3759" actId="20577"/>
          <ac:spMkLst>
            <pc:docMk/>
            <pc:sldMk cId="0" sldId="260"/>
            <ac:spMk id="214" creationId="{00000000-0000-0000-0000-000000000000}"/>
          </ac:spMkLst>
        </pc:spChg>
        <pc:spChg chg="mod">
          <ac:chgData name="Nikolas Pham" userId="ebe3e18aff4fc56f" providerId="LiveId" clId="{661D19E9-82D7-4689-A317-579F2B89372A}" dt="2021-05-02T00:21:54.828" v="2199" actId="1076"/>
          <ac:spMkLst>
            <pc:docMk/>
            <pc:sldMk cId="0" sldId="260"/>
            <ac:spMk id="216" creationId="{00000000-0000-0000-0000-000000000000}"/>
          </ac:spMkLst>
        </pc:spChg>
        <pc:graphicFrameChg chg="add del mod">
          <ac:chgData name="Nikolas Pham" userId="ebe3e18aff4fc56f" providerId="LiveId" clId="{661D19E9-82D7-4689-A317-579F2B89372A}" dt="2021-05-02T01:26:20.928" v="3768" actId="478"/>
          <ac:graphicFrameMkLst>
            <pc:docMk/>
            <pc:sldMk cId="0" sldId="260"/>
            <ac:graphicFrameMk id="17" creationId="{8F37F421-F938-47FE-B642-AFAC9C0F24A2}"/>
          </ac:graphicFrameMkLst>
        </pc:graphicFrameChg>
        <pc:graphicFrameChg chg="add mod">
          <ac:chgData name="Nikolas Pham" userId="ebe3e18aff4fc56f" providerId="LiveId" clId="{661D19E9-82D7-4689-A317-579F2B89372A}" dt="2021-05-02T01:52:33.270" v="3906" actId="1076"/>
          <ac:graphicFrameMkLst>
            <pc:docMk/>
            <pc:sldMk cId="0" sldId="260"/>
            <ac:graphicFrameMk id="23" creationId="{B7A2182C-8976-40F5-A2E3-0EDE28916929}"/>
          </ac:graphicFrameMkLst>
        </pc:graphicFrameChg>
        <pc:picChg chg="add del mod">
          <ac:chgData name="Nikolas Pham" userId="ebe3e18aff4fc56f" providerId="LiveId" clId="{661D19E9-82D7-4689-A317-579F2B89372A}" dt="2021-04-27T00:36:18.746" v="24" actId="478"/>
          <ac:picMkLst>
            <pc:docMk/>
            <pc:sldMk cId="0" sldId="260"/>
            <ac:picMk id="11" creationId="{17B9C811-6F67-4B15-8168-898E4C36C034}"/>
          </ac:picMkLst>
        </pc:picChg>
        <pc:picChg chg="add mod">
          <ac:chgData name="Nikolas Pham" userId="ebe3e18aff4fc56f" providerId="LiveId" clId="{661D19E9-82D7-4689-A317-579F2B89372A}" dt="2021-04-27T00:36:38.324" v="29"/>
          <ac:picMkLst>
            <pc:docMk/>
            <pc:sldMk cId="0" sldId="260"/>
            <ac:picMk id="12" creationId="{07D602D8-2BEE-4A4E-88F2-FBD059169451}"/>
          </ac:picMkLst>
        </pc:picChg>
        <pc:picChg chg="add del mod">
          <ac:chgData name="Nikolas Pham" userId="ebe3e18aff4fc56f" providerId="LiveId" clId="{661D19E9-82D7-4689-A317-579F2B89372A}" dt="2021-05-01T19:42:19.026" v="842"/>
          <ac:picMkLst>
            <pc:docMk/>
            <pc:sldMk cId="0" sldId="260"/>
            <ac:picMk id="10242" creationId="{F3A30068-25E2-473D-B67E-329E340EBA95}"/>
          </ac:picMkLst>
        </pc:picChg>
        <pc:picChg chg="add mod">
          <ac:chgData name="Nikolas Pham" userId="ebe3e18aff4fc56f" providerId="LiveId" clId="{661D19E9-82D7-4689-A317-579F2B89372A}" dt="2021-05-01T19:42:32.113" v="851" actId="1076"/>
          <ac:picMkLst>
            <pc:docMk/>
            <pc:sldMk cId="0" sldId="260"/>
            <ac:picMk id="10244" creationId="{18A49301-AB51-41B6-85C6-7984CB4BBF88}"/>
          </ac:picMkLst>
        </pc:picChg>
        <pc:cxnChg chg="add mod">
          <ac:chgData name="Nikolas Pham" userId="ebe3e18aff4fc56f" providerId="LiveId" clId="{661D19E9-82D7-4689-A317-579F2B89372A}" dt="2021-05-02T20:46:39.188" v="5188" actId="1076"/>
          <ac:cxnSpMkLst>
            <pc:docMk/>
            <pc:sldMk cId="0" sldId="260"/>
            <ac:cxnSpMk id="15" creationId="{862A4C7A-0BE7-4389-ABD4-61F1897F76B5}"/>
          </ac:cxnSpMkLst>
        </pc:cxnChg>
        <pc:cxnChg chg="add del mod">
          <ac:chgData name="Nikolas Pham" userId="ebe3e18aff4fc56f" providerId="LiveId" clId="{661D19E9-82D7-4689-A317-579F2B89372A}" dt="2021-05-02T01:26:22.313" v="3769" actId="478"/>
          <ac:cxnSpMkLst>
            <pc:docMk/>
            <pc:sldMk cId="0" sldId="260"/>
            <ac:cxnSpMk id="18" creationId="{20198ABB-7754-4A4F-8F27-1E23AFAA15D4}"/>
          </ac:cxnSpMkLst>
        </pc:cxnChg>
      </pc:sldChg>
      <pc:sldChg chg="addSp modSp">
        <pc:chgData name="Nikolas Pham" userId="ebe3e18aff4fc56f" providerId="LiveId" clId="{661D19E9-82D7-4689-A317-579F2B89372A}" dt="2021-04-27T00:36:25.517" v="27" actId="14100"/>
        <pc:sldMkLst>
          <pc:docMk/>
          <pc:sldMk cId="956002019" sldId="483"/>
        </pc:sldMkLst>
        <pc:picChg chg="add mod">
          <ac:chgData name="Nikolas Pham" userId="ebe3e18aff4fc56f" providerId="LiveId" clId="{661D19E9-82D7-4689-A317-579F2B89372A}" dt="2021-04-27T00:36:25.517" v="27" actId="14100"/>
          <ac:picMkLst>
            <pc:docMk/>
            <pc:sldMk cId="956002019" sldId="483"/>
            <ac:picMk id="14" creationId="{F4DAB426-D150-4146-9E23-EFA649698E61}"/>
          </ac:picMkLst>
        </pc:picChg>
      </pc:sldChg>
      <pc:sldChg chg="addSp delSp modSp mod modNotesTx">
        <pc:chgData name="Nikolas Pham" userId="ebe3e18aff4fc56f" providerId="LiveId" clId="{661D19E9-82D7-4689-A317-579F2B89372A}" dt="2021-05-03T00:09:13.942" v="6539" actId="20577"/>
        <pc:sldMkLst>
          <pc:docMk/>
          <pc:sldMk cId="3296659885" sldId="496"/>
        </pc:sldMkLst>
        <pc:spChg chg="add mod">
          <ac:chgData name="Nikolas Pham" userId="ebe3e18aff4fc56f" providerId="LiveId" clId="{661D19E9-82D7-4689-A317-579F2B89372A}" dt="2021-05-01T19:11:27.264" v="53" actId="208"/>
          <ac:spMkLst>
            <pc:docMk/>
            <pc:sldMk cId="3296659885" sldId="496"/>
            <ac:spMk id="4" creationId="{54E7E2AB-A214-4808-AB25-B1DE2DA7F1AC}"/>
          </ac:spMkLst>
        </pc:spChg>
        <pc:spChg chg="mod">
          <ac:chgData name="Nikolas Pham" userId="ebe3e18aff4fc56f" providerId="LiveId" clId="{661D19E9-82D7-4689-A317-579F2B89372A}" dt="2021-05-03T00:09:13.942" v="6539" actId="20577"/>
          <ac:spMkLst>
            <pc:docMk/>
            <pc:sldMk cId="3296659885" sldId="496"/>
            <ac:spMk id="5" creationId="{B6A79D45-AE94-48F3-9C4C-64B96A85860C}"/>
          </ac:spMkLst>
        </pc:spChg>
        <pc:spChg chg="mod">
          <ac:chgData name="Nikolas Pham" userId="ebe3e18aff4fc56f" providerId="LiveId" clId="{661D19E9-82D7-4689-A317-579F2B89372A}" dt="2021-05-01T19:14:32.471" v="56" actId="1076"/>
          <ac:spMkLst>
            <pc:docMk/>
            <pc:sldMk cId="3296659885" sldId="496"/>
            <ac:spMk id="7" creationId="{A4DD3C9C-A309-4E64-9E6B-12D0F1FFA724}"/>
          </ac:spMkLst>
        </pc:spChg>
        <pc:spChg chg="add del mod">
          <ac:chgData name="Nikolas Pham" userId="ebe3e18aff4fc56f" providerId="LiveId" clId="{661D19E9-82D7-4689-A317-579F2B89372A}" dt="2021-05-01T19:14:32.903" v="58"/>
          <ac:spMkLst>
            <pc:docMk/>
            <pc:sldMk cId="3296659885" sldId="496"/>
            <ac:spMk id="8" creationId="{DC3C7122-6EB4-4DAB-B32E-3D19464DCEEC}"/>
          </ac:spMkLst>
        </pc:spChg>
        <pc:spChg chg="mod">
          <ac:chgData name="Nikolas Pham" userId="ebe3e18aff4fc56f" providerId="LiveId" clId="{661D19E9-82D7-4689-A317-579F2B89372A}" dt="2021-05-01T22:11:45.568" v="1244" actId="1076"/>
          <ac:spMkLst>
            <pc:docMk/>
            <pc:sldMk cId="3296659885" sldId="496"/>
            <ac:spMk id="15" creationId="{31BBD9A4-5C72-42B1-9FAB-831E1A790A58}"/>
          </ac:spMkLst>
        </pc:spChg>
        <pc:spChg chg="mod">
          <ac:chgData name="Nikolas Pham" userId="ebe3e18aff4fc56f" providerId="LiveId" clId="{661D19E9-82D7-4689-A317-579F2B89372A}" dt="2021-05-01T19:21:11.433" v="176" actId="20577"/>
          <ac:spMkLst>
            <pc:docMk/>
            <pc:sldMk cId="3296659885" sldId="496"/>
            <ac:spMk id="16" creationId="{DC2B4CD3-C291-4499-9BF1-7D3B608589B5}"/>
          </ac:spMkLst>
        </pc:spChg>
        <pc:spChg chg="add del">
          <ac:chgData name="Nikolas Pham" userId="ebe3e18aff4fc56f" providerId="LiveId" clId="{661D19E9-82D7-4689-A317-579F2B89372A}" dt="2021-05-01T19:10:32.456" v="45" actId="22"/>
          <ac:spMkLst>
            <pc:docMk/>
            <pc:sldMk cId="3296659885" sldId="496"/>
            <ac:spMk id="20" creationId="{E558C251-090E-4B8D-AFA2-5C880BE7A41F}"/>
          </ac:spMkLst>
        </pc:spChg>
        <pc:spChg chg="mod">
          <ac:chgData name="Nikolas Pham" userId="ebe3e18aff4fc56f" providerId="LiveId" clId="{661D19E9-82D7-4689-A317-579F2B89372A}" dt="2021-05-01T23:42:37.967" v="1318" actId="1076"/>
          <ac:spMkLst>
            <pc:docMk/>
            <pc:sldMk cId="3296659885" sldId="496"/>
            <ac:spMk id="24" creationId="{00000000-0000-0000-0000-000000000000}"/>
          </ac:spMkLst>
        </pc:spChg>
        <pc:spChg chg="del">
          <ac:chgData name="Nikolas Pham" userId="ebe3e18aff4fc56f" providerId="LiveId" clId="{661D19E9-82D7-4689-A317-579F2B89372A}" dt="2021-05-01T19:20:22.438" v="94" actId="478"/>
          <ac:spMkLst>
            <pc:docMk/>
            <pc:sldMk cId="3296659885" sldId="496"/>
            <ac:spMk id="26" creationId="{00000000-0000-0000-0000-000000000000}"/>
          </ac:spMkLst>
        </pc:spChg>
        <pc:graphicFrameChg chg="mod">
          <ac:chgData name="Nikolas Pham" userId="ebe3e18aff4fc56f" providerId="LiveId" clId="{661D19E9-82D7-4689-A317-579F2B89372A}" dt="2021-05-01T19:20:17.888" v="93" actId="1076"/>
          <ac:graphicFrameMkLst>
            <pc:docMk/>
            <pc:sldMk cId="3296659885" sldId="496"/>
            <ac:graphicFrameMk id="6" creationId="{637E78AD-9A89-4AAA-A883-8067C78966E5}"/>
          </ac:graphicFrameMkLst>
        </pc:graphicFrameChg>
        <pc:graphicFrameChg chg="add del mod">
          <ac:chgData name="Nikolas Pham" userId="ebe3e18aff4fc56f" providerId="LiveId" clId="{661D19E9-82D7-4689-A317-579F2B89372A}" dt="2021-05-01T19:21:20.214" v="197" actId="478"/>
          <ac:graphicFrameMkLst>
            <pc:docMk/>
            <pc:sldMk cId="3296659885" sldId="496"/>
            <ac:graphicFrameMk id="11" creationId="{25969636-83C1-4AE0-BA9D-18DE8D127771}"/>
          </ac:graphicFrameMkLst>
        </pc:graphicFrameChg>
        <pc:graphicFrameChg chg="add del mod">
          <ac:chgData name="Nikolas Pham" userId="ebe3e18aff4fc56f" providerId="LiveId" clId="{661D19E9-82D7-4689-A317-579F2B89372A}" dt="2021-05-01T19:17:46.952" v="84"/>
          <ac:graphicFrameMkLst>
            <pc:docMk/>
            <pc:sldMk cId="3296659885" sldId="496"/>
            <ac:graphicFrameMk id="25" creationId="{404E09B4-DD98-455A-89A7-DEDAEFE278A1}"/>
          </ac:graphicFrameMkLst>
        </pc:graphicFrameChg>
        <pc:graphicFrameChg chg="add mod">
          <ac:chgData name="Nikolas Pham" userId="ebe3e18aff4fc56f" providerId="LiveId" clId="{661D19E9-82D7-4689-A317-579F2B89372A}" dt="2021-05-01T19:24:18.676" v="248" actId="1076"/>
          <ac:graphicFrameMkLst>
            <pc:docMk/>
            <pc:sldMk cId="3296659885" sldId="496"/>
            <ac:graphicFrameMk id="27" creationId="{0A05B9B9-5AF1-493F-A439-85812E9E70EA}"/>
          </ac:graphicFrameMkLst>
        </pc:graphicFrameChg>
        <pc:picChg chg="add del mod">
          <ac:chgData name="Nikolas Pham" userId="ebe3e18aff4fc56f" providerId="LiveId" clId="{661D19E9-82D7-4689-A317-579F2B89372A}" dt="2021-04-27T00:36:21.513" v="25" actId="478"/>
          <ac:picMkLst>
            <pc:docMk/>
            <pc:sldMk cId="3296659885" sldId="496"/>
            <ac:picMk id="18" creationId="{8E9813D2-5560-4E18-B695-A1CFC80B1AFF}"/>
          </ac:picMkLst>
        </pc:picChg>
        <pc:picChg chg="add mod">
          <ac:chgData name="Nikolas Pham" userId="ebe3e18aff4fc56f" providerId="LiveId" clId="{661D19E9-82D7-4689-A317-579F2B89372A}" dt="2021-04-27T00:36:35.045" v="28"/>
          <ac:picMkLst>
            <pc:docMk/>
            <pc:sldMk cId="3296659885" sldId="496"/>
            <ac:picMk id="19" creationId="{0B867F48-8476-438C-9D94-8096E93F797E}"/>
          </ac:picMkLst>
        </pc:picChg>
        <pc:picChg chg="add del mod">
          <ac:chgData name="Nikolas Pham" userId="ebe3e18aff4fc56f" providerId="LiveId" clId="{661D19E9-82D7-4689-A317-579F2B89372A}" dt="2021-05-01T19:19:43.087" v="91" actId="478"/>
          <ac:picMkLst>
            <pc:docMk/>
            <pc:sldMk cId="3296659885" sldId="496"/>
            <ac:picMk id="11266" creationId="{9685D5E7-3BB6-467B-A04B-D5E408C7F2EA}"/>
          </ac:picMkLst>
        </pc:picChg>
      </pc:sldChg>
      <pc:sldChg chg="addSp delSp modSp">
        <pc:chgData name="Nikolas Pham" userId="ebe3e18aff4fc56f" providerId="LiveId" clId="{661D19E9-82D7-4689-A317-579F2B89372A}" dt="2021-04-27T00:36:39.220" v="30"/>
        <pc:sldMkLst>
          <pc:docMk/>
          <pc:sldMk cId="3787367952" sldId="514"/>
        </pc:sldMkLst>
        <pc:picChg chg="add del mod">
          <ac:chgData name="Nikolas Pham" userId="ebe3e18aff4fc56f" providerId="LiveId" clId="{661D19E9-82D7-4689-A317-579F2B89372A}" dt="2021-04-27T00:36:17.323" v="23" actId="478"/>
          <ac:picMkLst>
            <pc:docMk/>
            <pc:sldMk cId="3787367952" sldId="514"/>
            <ac:picMk id="12" creationId="{88DC2472-DF7A-465C-BCD3-287071D991AB}"/>
          </ac:picMkLst>
        </pc:picChg>
        <pc:picChg chg="add mod">
          <ac:chgData name="Nikolas Pham" userId="ebe3e18aff4fc56f" providerId="LiveId" clId="{661D19E9-82D7-4689-A317-579F2B89372A}" dt="2021-04-27T00:36:39.220" v="30"/>
          <ac:picMkLst>
            <pc:docMk/>
            <pc:sldMk cId="3787367952" sldId="514"/>
            <ac:picMk id="20" creationId="{79E78FAD-29A3-4031-8210-249899111D32}"/>
          </ac:picMkLst>
        </pc:picChg>
      </pc:sldChg>
      <pc:sldChg chg="addSp delSp modSp mod ord addCm delCm modCm modNotesTx">
        <pc:chgData name="Nikolas Pham" userId="ebe3e18aff4fc56f" providerId="LiveId" clId="{661D19E9-82D7-4689-A317-579F2B89372A}" dt="2021-05-03T00:07:41.972" v="6538" actId="1592"/>
        <pc:sldMkLst>
          <pc:docMk/>
          <pc:sldMk cId="1255062010" sldId="515"/>
        </pc:sldMkLst>
        <pc:spChg chg="mod">
          <ac:chgData name="Nikolas Pham" userId="ebe3e18aff4fc56f" providerId="LiveId" clId="{661D19E9-82D7-4689-A317-579F2B89372A}" dt="2021-05-02T21:47:51.689" v="6492" actId="20577"/>
          <ac:spMkLst>
            <pc:docMk/>
            <pc:sldMk cId="1255062010" sldId="515"/>
            <ac:spMk id="10" creationId="{1C5409E1-9651-44E7-9191-0626D2587BD8}"/>
          </ac:spMkLst>
        </pc:spChg>
        <pc:spChg chg="mod">
          <ac:chgData name="Nikolas Pham" userId="ebe3e18aff4fc56f" providerId="LiveId" clId="{661D19E9-82D7-4689-A317-579F2B89372A}" dt="2021-05-02T21:45:10.307" v="6433" actId="1076"/>
          <ac:spMkLst>
            <pc:docMk/>
            <pc:sldMk cId="1255062010" sldId="515"/>
            <ac:spMk id="12" creationId="{07259F61-563C-4EA0-A55E-FA5CD377F706}"/>
          </ac:spMkLst>
        </pc:spChg>
        <pc:spChg chg="mod">
          <ac:chgData name="Nikolas Pham" userId="ebe3e18aff4fc56f" providerId="LiveId" clId="{661D19E9-82D7-4689-A317-579F2B89372A}" dt="2021-05-02T21:51:01.677" v="6496" actId="20577"/>
          <ac:spMkLst>
            <pc:docMk/>
            <pc:sldMk cId="1255062010" sldId="515"/>
            <ac:spMk id="17" creationId="{BFFAA7A9-F160-4773-AC74-9938917D3B53}"/>
          </ac:spMkLst>
        </pc:spChg>
        <pc:graphicFrameChg chg="add mod">
          <ac:chgData name="Nikolas Pham" userId="ebe3e18aff4fc56f" providerId="LiveId" clId="{661D19E9-82D7-4689-A317-579F2B89372A}" dt="2021-05-02T21:33:52.778" v="6422"/>
          <ac:graphicFrameMkLst>
            <pc:docMk/>
            <pc:sldMk cId="1255062010" sldId="515"/>
            <ac:graphicFrameMk id="13" creationId="{AF1E68A6-E506-4CF5-ACA9-01A28D677444}"/>
          </ac:graphicFrameMkLst>
        </pc:graphicFrameChg>
        <pc:picChg chg="del mod">
          <ac:chgData name="Nikolas Pham" userId="ebe3e18aff4fc56f" providerId="LiveId" clId="{661D19E9-82D7-4689-A317-579F2B89372A}" dt="2021-05-02T21:01:27.425" v="5663" actId="478"/>
          <ac:picMkLst>
            <pc:docMk/>
            <pc:sldMk cId="1255062010" sldId="515"/>
            <ac:picMk id="6" creationId="{B4B23059-8420-4F08-8A22-CF1CBA822417}"/>
          </ac:picMkLst>
        </pc:picChg>
        <pc:picChg chg="del mod">
          <ac:chgData name="Nikolas Pham" userId="ebe3e18aff4fc56f" providerId="LiveId" clId="{661D19E9-82D7-4689-A317-579F2B89372A}" dt="2021-05-02T21:44:54.661" v="6432" actId="478"/>
          <ac:picMkLst>
            <pc:docMk/>
            <pc:sldMk cId="1255062010" sldId="515"/>
            <ac:picMk id="7" creationId="{6A564205-FA30-49E3-BFB7-23F6A467C8A7}"/>
          </ac:picMkLst>
        </pc:picChg>
        <pc:picChg chg="add mod">
          <ac:chgData name="Nikolas Pham" userId="ebe3e18aff4fc56f" providerId="LiveId" clId="{661D19E9-82D7-4689-A317-579F2B89372A}" dt="2021-04-27T00:36:40.955" v="31"/>
          <ac:picMkLst>
            <pc:docMk/>
            <pc:sldMk cId="1255062010" sldId="515"/>
            <ac:picMk id="8" creationId="{93E25364-D986-4439-A609-600150027887}"/>
          </ac:picMkLst>
        </pc:picChg>
      </pc:sldChg>
      <pc:sldChg chg="addSp modSp">
        <pc:chgData name="Nikolas Pham" userId="ebe3e18aff4fc56f" providerId="LiveId" clId="{661D19E9-82D7-4689-A317-579F2B89372A}" dt="2021-04-27T00:36:41.779" v="32"/>
        <pc:sldMkLst>
          <pc:docMk/>
          <pc:sldMk cId="3314016460" sldId="516"/>
        </pc:sldMkLst>
        <pc:picChg chg="add mod">
          <ac:chgData name="Nikolas Pham" userId="ebe3e18aff4fc56f" providerId="LiveId" clId="{661D19E9-82D7-4689-A317-579F2B89372A}" dt="2021-04-27T00:36:41.779" v="32"/>
          <ac:picMkLst>
            <pc:docMk/>
            <pc:sldMk cId="3314016460" sldId="516"/>
            <ac:picMk id="9" creationId="{6F346D7B-4E51-4ADE-BCE3-CB1B46359647}"/>
          </ac:picMkLst>
        </pc:picChg>
      </pc:sldChg>
      <pc:sldChg chg="addSp modSp">
        <pc:chgData name="Nikolas Pham" userId="ebe3e18aff4fc56f" providerId="LiveId" clId="{661D19E9-82D7-4689-A317-579F2B89372A}" dt="2021-04-27T00:36:42.649" v="33"/>
        <pc:sldMkLst>
          <pc:docMk/>
          <pc:sldMk cId="955052046" sldId="517"/>
        </pc:sldMkLst>
        <pc:picChg chg="add mod">
          <ac:chgData name="Nikolas Pham" userId="ebe3e18aff4fc56f" providerId="LiveId" clId="{661D19E9-82D7-4689-A317-579F2B89372A}" dt="2021-04-27T00:36:42.649" v="33"/>
          <ac:picMkLst>
            <pc:docMk/>
            <pc:sldMk cId="955052046" sldId="517"/>
            <ac:picMk id="6" creationId="{504C172E-5A8B-4A42-8066-A6F5D806EFEA}"/>
          </ac:picMkLst>
        </pc:picChg>
      </pc:sldChg>
      <pc:sldChg chg="addSp modSp">
        <pc:chgData name="Nikolas Pham" userId="ebe3e18aff4fc56f" providerId="LiveId" clId="{661D19E9-82D7-4689-A317-579F2B89372A}" dt="2021-04-27T00:36:46.083" v="34"/>
        <pc:sldMkLst>
          <pc:docMk/>
          <pc:sldMk cId="1460137135" sldId="518"/>
        </pc:sldMkLst>
        <pc:picChg chg="add mod">
          <ac:chgData name="Nikolas Pham" userId="ebe3e18aff4fc56f" providerId="LiveId" clId="{661D19E9-82D7-4689-A317-579F2B89372A}" dt="2021-04-27T00:36:46.083" v="34"/>
          <ac:picMkLst>
            <pc:docMk/>
            <pc:sldMk cId="1460137135" sldId="518"/>
            <ac:picMk id="6" creationId="{5516A716-CB82-49A0-9A04-1CDB989DCDDC}"/>
          </ac:picMkLst>
        </pc:picChg>
      </pc:sldChg>
      <pc:sldChg chg="addSp modSp">
        <pc:chgData name="Nikolas Pham" userId="ebe3e18aff4fc56f" providerId="LiveId" clId="{661D19E9-82D7-4689-A317-579F2B89372A}" dt="2021-04-27T00:36:50.112" v="36"/>
        <pc:sldMkLst>
          <pc:docMk/>
          <pc:sldMk cId="1274287359" sldId="519"/>
        </pc:sldMkLst>
        <pc:picChg chg="add mod">
          <ac:chgData name="Nikolas Pham" userId="ebe3e18aff4fc56f" providerId="LiveId" clId="{661D19E9-82D7-4689-A317-579F2B89372A}" dt="2021-04-27T00:36:50.112" v="36"/>
          <ac:picMkLst>
            <pc:docMk/>
            <pc:sldMk cId="1274287359" sldId="519"/>
            <ac:picMk id="6" creationId="{9302DBB0-A903-4923-B0A2-6B4684390133}"/>
          </ac:picMkLst>
        </pc:picChg>
      </pc:sldChg>
      <pc:sldChg chg="addSp modSp">
        <pc:chgData name="Nikolas Pham" userId="ebe3e18aff4fc56f" providerId="LiveId" clId="{661D19E9-82D7-4689-A317-579F2B89372A}" dt="2021-04-27T00:36:48.856" v="35"/>
        <pc:sldMkLst>
          <pc:docMk/>
          <pc:sldMk cId="3109934061" sldId="520"/>
        </pc:sldMkLst>
        <pc:picChg chg="add mod">
          <ac:chgData name="Nikolas Pham" userId="ebe3e18aff4fc56f" providerId="LiveId" clId="{661D19E9-82D7-4689-A317-579F2B89372A}" dt="2021-04-27T00:36:48.856" v="35"/>
          <ac:picMkLst>
            <pc:docMk/>
            <pc:sldMk cId="3109934061" sldId="520"/>
            <ac:picMk id="5" creationId="{1344E1D9-A6C3-4025-8DEF-0963DB2E5826}"/>
          </ac:picMkLst>
        </pc:picChg>
      </pc:sldChg>
      <pc:sldChg chg="addSp delSp modSp add del mod">
        <pc:chgData name="Nikolas Pham" userId="ebe3e18aff4fc56f" providerId="LiveId" clId="{661D19E9-82D7-4689-A317-579F2B89372A}" dt="2021-05-02T22:11:41.703" v="6498" actId="47"/>
        <pc:sldMkLst>
          <pc:docMk/>
          <pc:sldMk cId="3514916313" sldId="521"/>
        </pc:sldMkLst>
        <pc:spChg chg="mod">
          <ac:chgData name="Nikolas Pham" userId="ebe3e18aff4fc56f" providerId="LiveId" clId="{661D19E9-82D7-4689-A317-579F2B89372A}" dt="2021-05-01T19:38:17.262" v="836" actId="255"/>
          <ac:spMkLst>
            <pc:docMk/>
            <pc:sldMk cId="3514916313" sldId="521"/>
            <ac:spMk id="5" creationId="{C929C90E-76C9-3C4F-B62B-1F6B2842C862}"/>
          </ac:spMkLst>
        </pc:spChg>
        <pc:spChg chg="mod">
          <ac:chgData name="Nikolas Pham" userId="ebe3e18aff4fc56f" providerId="LiveId" clId="{661D19E9-82D7-4689-A317-579F2B89372A}" dt="2021-05-01T19:37:09.490" v="820"/>
          <ac:spMkLst>
            <pc:docMk/>
            <pc:sldMk cId="3514916313" sldId="521"/>
            <ac:spMk id="11" creationId="{370CD755-B027-44CC-8201-7AE55B36475F}"/>
          </ac:spMkLst>
        </pc:spChg>
        <pc:spChg chg="mod">
          <ac:chgData name="Nikolas Pham" userId="ebe3e18aff4fc56f" providerId="LiveId" clId="{661D19E9-82D7-4689-A317-579F2B89372A}" dt="2021-05-01T19:37:43.769" v="831" actId="255"/>
          <ac:spMkLst>
            <pc:docMk/>
            <pc:sldMk cId="3514916313" sldId="521"/>
            <ac:spMk id="13" creationId="{02035F44-1FD6-1047-A375-1F0E68B8C3D2}"/>
          </ac:spMkLst>
        </pc:spChg>
        <pc:spChg chg="mod">
          <ac:chgData name="Nikolas Pham" userId="ebe3e18aff4fc56f" providerId="LiveId" clId="{661D19E9-82D7-4689-A317-579F2B89372A}" dt="2021-05-01T19:37:48.474" v="833" actId="1076"/>
          <ac:spMkLst>
            <pc:docMk/>
            <pc:sldMk cId="3514916313" sldId="521"/>
            <ac:spMk id="21" creationId="{2C98C157-EA2E-E34A-8B4B-70257A4DCC94}"/>
          </ac:spMkLst>
        </pc:spChg>
        <pc:spChg chg="del mod">
          <ac:chgData name="Nikolas Pham" userId="ebe3e18aff4fc56f" providerId="LiveId" clId="{661D19E9-82D7-4689-A317-579F2B89372A}" dt="2021-05-01T19:37:17.596" v="823" actId="478"/>
          <ac:spMkLst>
            <pc:docMk/>
            <pc:sldMk cId="3514916313" sldId="521"/>
            <ac:spMk id="23" creationId="{45420B65-8C10-EC4A-B800-E6DE073B28F1}"/>
          </ac:spMkLst>
        </pc:spChg>
        <pc:spChg chg="del">
          <ac:chgData name="Nikolas Pham" userId="ebe3e18aff4fc56f" providerId="LiveId" clId="{661D19E9-82D7-4689-A317-579F2B89372A}" dt="2021-05-01T19:37:20.265" v="825" actId="478"/>
          <ac:spMkLst>
            <pc:docMk/>
            <pc:sldMk cId="3514916313" sldId="521"/>
            <ac:spMk id="28" creationId="{EEA876AC-7EBB-1549-9938-13C54D4EAB9D}"/>
          </ac:spMkLst>
        </pc:spChg>
        <pc:spChg chg="del">
          <ac:chgData name="Nikolas Pham" userId="ebe3e18aff4fc56f" providerId="LiveId" clId="{661D19E9-82D7-4689-A317-579F2B89372A}" dt="2021-05-01T19:37:19.123" v="824" actId="478"/>
          <ac:spMkLst>
            <pc:docMk/>
            <pc:sldMk cId="3514916313" sldId="521"/>
            <ac:spMk id="29" creationId="{0EC5EA6F-E86E-FA44-982A-D74D66016B18}"/>
          </ac:spMkLst>
        </pc:spChg>
        <pc:picChg chg="del">
          <ac:chgData name="Nikolas Pham" userId="ebe3e18aff4fc56f" providerId="LiveId" clId="{661D19E9-82D7-4689-A317-579F2B89372A}" dt="2021-05-01T19:37:12.197" v="821" actId="478"/>
          <ac:picMkLst>
            <pc:docMk/>
            <pc:sldMk cId="3514916313" sldId="521"/>
            <ac:picMk id="17" creationId="{E3002AE6-2915-4880-83F3-0BC5F673FC29}"/>
          </ac:picMkLst>
        </pc:picChg>
        <pc:picChg chg="add mod">
          <ac:chgData name="Nikolas Pham" userId="ebe3e18aff4fc56f" providerId="LiveId" clId="{661D19E9-82D7-4689-A317-579F2B89372A}" dt="2021-05-01T19:37:56.943" v="834"/>
          <ac:picMkLst>
            <pc:docMk/>
            <pc:sldMk cId="3514916313" sldId="521"/>
            <ac:picMk id="18" creationId="{6D5A7AE4-BCDB-4D3E-8A94-6A1BE208620B}"/>
          </ac:picMkLst>
        </pc:picChg>
      </pc:sldChg>
      <pc:sldChg chg="new del">
        <pc:chgData name="Nikolas Pham" userId="ebe3e18aff4fc56f" providerId="LiveId" clId="{661D19E9-82D7-4689-A317-579F2B89372A}" dt="2021-05-01T19:44:24.401" v="853" actId="47"/>
        <pc:sldMkLst>
          <pc:docMk/>
          <pc:sldMk cId="263437453" sldId="522"/>
        </pc:sldMkLst>
      </pc:sldChg>
      <pc:sldChg chg="addSp delSp modSp add mod modNotesTx">
        <pc:chgData name="Nikolas Pham" userId="ebe3e18aff4fc56f" providerId="LiveId" clId="{661D19E9-82D7-4689-A317-579F2B89372A}" dt="2021-05-03T00:53:31.815" v="6698" actId="20577"/>
        <pc:sldMkLst>
          <pc:docMk/>
          <pc:sldMk cId="2432387775" sldId="522"/>
        </pc:sldMkLst>
        <pc:spChg chg="del">
          <ac:chgData name="Nikolas Pham" userId="ebe3e18aff4fc56f" providerId="LiveId" clId="{661D19E9-82D7-4689-A317-579F2B89372A}" dt="2021-05-01T20:06:43.938" v="1067" actId="478"/>
          <ac:spMkLst>
            <pc:docMk/>
            <pc:sldMk cId="2432387775" sldId="522"/>
            <ac:spMk id="7" creationId="{532D96E8-DE68-49E6-9073-9645FBFCCE16}"/>
          </ac:spMkLst>
        </pc:spChg>
        <pc:spChg chg="add del mod">
          <ac:chgData name="Nikolas Pham" userId="ebe3e18aff4fc56f" providerId="LiveId" clId="{661D19E9-82D7-4689-A317-579F2B89372A}" dt="2021-05-02T01:24:00.598" v="3762" actId="478"/>
          <ac:spMkLst>
            <pc:docMk/>
            <pc:sldMk cId="2432387775" sldId="522"/>
            <ac:spMk id="11" creationId="{2E8D1748-B6FE-484D-BF0D-3F2B234D8AEC}"/>
          </ac:spMkLst>
        </pc:spChg>
        <pc:spChg chg="add del">
          <ac:chgData name="Nikolas Pham" userId="ebe3e18aff4fc56f" providerId="LiveId" clId="{661D19E9-82D7-4689-A317-579F2B89372A}" dt="2021-05-01T19:58:51.831" v="1001" actId="22"/>
          <ac:spMkLst>
            <pc:docMk/>
            <pc:sldMk cId="2432387775" sldId="522"/>
            <ac:spMk id="13" creationId="{2C9A0A28-55B5-41FD-9DF2-C50818E18E37}"/>
          </ac:spMkLst>
        </pc:spChg>
        <pc:spChg chg="add del mod">
          <ac:chgData name="Nikolas Pham" userId="ebe3e18aff4fc56f" providerId="LiveId" clId="{661D19E9-82D7-4689-A317-579F2B89372A}" dt="2021-05-01T20:11:31.824" v="1151"/>
          <ac:spMkLst>
            <pc:docMk/>
            <pc:sldMk cId="2432387775" sldId="522"/>
            <ac:spMk id="17" creationId="{3423B9AD-F340-4BEA-880E-3498732F0096}"/>
          </ac:spMkLst>
        </pc:spChg>
        <pc:spChg chg="add del mod">
          <ac:chgData name="Nikolas Pham" userId="ebe3e18aff4fc56f" providerId="LiveId" clId="{661D19E9-82D7-4689-A317-579F2B89372A}" dt="2021-05-01T22:10:59.033" v="1238"/>
          <ac:spMkLst>
            <pc:docMk/>
            <pc:sldMk cId="2432387775" sldId="522"/>
            <ac:spMk id="18" creationId="{55707805-8912-4231-95F4-52F782AA8FA4}"/>
          </ac:spMkLst>
        </pc:spChg>
        <pc:spChg chg="add mod">
          <ac:chgData name="Nikolas Pham" userId="ebe3e18aff4fc56f" providerId="LiveId" clId="{661D19E9-82D7-4689-A317-579F2B89372A}" dt="2021-05-02T20:57:04.074" v="5644" actId="20577"/>
          <ac:spMkLst>
            <pc:docMk/>
            <pc:sldMk cId="2432387775" sldId="522"/>
            <ac:spMk id="19" creationId="{6D4EEB1D-9ECE-4F34-A59C-261C3709E28E}"/>
          </ac:spMkLst>
        </pc:spChg>
        <pc:spChg chg="add mod">
          <ac:chgData name="Nikolas Pham" userId="ebe3e18aff4fc56f" providerId="LiveId" clId="{661D19E9-82D7-4689-A317-579F2B89372A}" dt="2021-05-03T00:53:21.431" v="6689" actId="1076"/>
          <ac:spMkLst>
            <pc:docMk/>
            <pc:sldMk cId="2432387775" sldId="522"/>
            <ac:spMk id="22" creationId="{4DB1F346-AC07-4789-B4BC-A1483B7DF0E1}"/>
          </ac:spMkLst>
        </pc:spChg>
        <pc:spChg chg="add mod">
          <ac:chgData name="Nikolas Pham" userId="ebe3e18aff4fc56f" providerId="LiveId" clId="{661D19E9-82D7-4689-A317-579F2B89372A}" dt="2021-05-03T00:26:37.799" v="6627" actId="20577"/>
          <ac:spMkLst>
            <pc:docMk/>
            <pc:sldMk cId="2432387775" sldId="522"/>
            <ac:spMk id="25" creationId="{37C4534F-8C24-42A1-B2EA-10E2B85B3B7A}"/>
          </ac:spMkLst>
        </pc:spChg>
        <pc:spChg chg="mod">
          <ac:chgData name="Nikolas Pham" userId="ebe3e18aff4fc56f" providerId="LiveId" clId="{661D19E9-82D7-4689-A317-579F2B89372A}" dt="2021-05-03T00:53:31.815" v="6698" actId="20577"/>
          <ac:spMkLst>
            <pc:docMk/>
            <pc:sldMk cId="2432387775" sldId="522"/>
            <ac:spMk id="213" creationId="{00000000-0000-0000-0000-000000000000}"/>
          </ac:spMkLst>
        </pc:spChg>
        <pc:spChg chg="del">
          <ac:chgData name="Nikolas Pham" userId="ebe3e18aff4fc56f" providerId="LiveId" clId="{661D19E9-82D7-4689-A317-579F2B89372A}" dt="2021-05-01T19:46:08.952" v="858" actId="478"/>
          <ac:spMkLst>
            <pc:docMk/>
            <pc:sldMk cId="2432387775" sldId="522"/>
            <ac:spMk id="214" creationId="{00000000-0000-0000-0000-000000000000}"/>
          </ac:spMkLst>
        </pc:spChg>
        <pc:spChg chg="mod">
          <ac:chgData name="Nikolas Pham" userId="ebe3e18aff4fc56f" providerId="LiveId" clId="{661D19E9-82D7-4689-A317-579F2B89372A}" dt="2021-05-03T00:25:58.454" v="6577" actId="14100"/>
          <ac:spMkLst>
            <pc:docMk/>
            <pc:sldMk cId="2432387775" sldId="522"/>
            <ac:spMk id="216" creationId="{00000000-0000-0000-0000-000000000000}"/>
          </ac:spMkLst>
        </pc:spChg>
        <pc:graphicFrameChg chg="add del mod">
          <ac:chgData name="Nikolas Pham" userId="ebe3e18aff4fc56f" providerId="LiveId" clId="{661D19E9-82D7-4689-A317-579F2B89372A}" dt="2021-05-02T01:23:59.858" v="3761" actId="478"/>
          <ac:graphicFrameMkLst>
            <pc:docMk/>
            <pc:sldMk cId="2432387775" sldId="522"/>
            <ac:graphicFrameMk id="14" creationId="{4ADB782B-E010-424F-BA16-4BBA8CA81C9B}"/>
          </ac:graphicFrameMkLst>
        </pc:graphicFrameChg>
        <pc:graphicFrameChg chg="add del mod">
          <ac:chgData name="Nikolas Pham" userId="ebe3e18aff4fc56f" providerId="LiveId" clId="{661D19E9-82D7-4689-A317-579F2B89372A}" dt="2021-05-02T01:53:17.614" v="3912" actId="478"/>
          <ac:graphicFrameMkLst>
            <pc:docMk/>
            <pc:sldMk cId="2432387775" sldId="522"/>
            <ac:graphicFrameMk id="26" creationId="{92DB0923-C4BB-4FAB-BC29-40475617539F}"/>
          </ac:graphicFrameMkLst>
        </pc:graphicFrameChg>
        <pc:graphicFrameChg chg="add mod">
          <ac:chgData name="Nikolas Pham" userId="ebe3e18aff4fc56f" providerId="LiveId" clId="{661D19E9-82D7-4689-A317-579F2B89372A}" dt="2021-05-03T00:52:59.093" v="6673"/>
          <ac:graphicFrameMkLst>
            <pc:docMk/>
            <pc:sldMk cId="2432387775" sldId="522"/>
            <ac:graphicFrameMk id="33" creationId="{1FB95546-FB1F-4159-A5FF-9C1A29F708A8}"/>
          </ac:graphicFrameMkLst>
        </pc:graphicFrameChg>
        <pc:picChg chg="del">
          <ac:chgData name="Nikolas Pham" userId="ebe3e18aff4fc56f" providerId="LiveId" clId="{661D19E9-82D7-4689-A317-579F2B89372A}" dt="2021-05-01T19:46:07.170" v="857" actId="478"/>
          <ac:picMkLst>
            <pc:docMk/>
            <pc:sldMk cId="2432387775" sldId="522"/>
            <ac:picMk id="10244" creationId="{18A49301-AB51-41B6-85C6-7984CB4BBF88}"/>
          </ac:picMkLst>
        </pc:picChg>
        <pc:picChg chg="add del mod">
          <ac:chgData name="Nikolas Pham" userId="ebe3e18aff4fc56f" providerId="LiveId" clId="{661D19E9-82D7-4689-A317-579F2B89372A}" dt="2021-05-03T00:24:44.523" v="6540" actId="478"/>
          <ac:picMkLst>
            <pc:docMk/>
            <pc:sldMk cId="2432387775" sldId="522"/>
            <ac:picMk id="13314" creationId="{D9E87EBF-B7A9-4A3F-875D-EAA298902954}"/>
          </ac:picMkLst>
        </pc:picChg>
        <pc:picChg chg="add mod">
          <ac:chgData name="Nikolas Pham" userId="ebe3e18aff4fc56f" providerId="LiveId" clId="{661D19E9-82D7-4689-A317-579F2B89372A}" dt="2021-05-03T00:24:49.865" v="6541" actId="1076"/>
          <ac:picMkLst>
            <pc:docMk/>
            <pc:sldMk cId="2432387775" sldId="522"/>
            <ac:picMk id="13316" creationId="{F52870A7-6C97-4E01-8C9C-6CB5FA5CCA34}"/>
          </ac:picMkLst>
        </pc:picChg>
        <pc:cxnChg chg="add del mod">
          <ac:chgData name="Nikolas Pham" userId="ebe3e18aff4fc56f" providerId="LiveId" clId="{661D19E9-82D7-4689-A317-579F2B89372A}" dt="2021-05-01T20:07:24.649" v="1071" actId="478"/>
          <ac:cxnSpMkLst>
            <pc:docMk/>
            <pc:sldMk cId="2432387775" sldId="522"/>
            <ac:cxnSpMk id="4" creationId="{76AD3086-FC1B-4355-8B45-2AFAE6287EE4}"/>
          </ac:cxnSpMkLst>
        </pc:cxnChg>
        <pc:cxnChg chg="add del mod">
          <ac:chgData name="Nikolas Pham" userId="ebe3e18aff4fc56f" providerId="LiveId" clId="{661D19E9-82D7-4689-A317-579F2B89372A}" dt="2021-05-02T01:24:01.352" v="3763" actId="478"/>
          <ac:cxnSpMkLst>
            <pc:docMk/>
            <pc:sldMk cId="2432387775" sldId="522"/>
            <ac:cxnSpMk id="9" creationId="{F30C0B71-3025-4D00-B1F5-A4AA7F810560}"/>
          </ac:cxnSpMkLst>
        </pc:cxnChg>
        <pc:cxnChg chg="add mod">
          <ac:chgData name="Nikolas Pham" userId="ebe3e18aff4fc56f" providerId="LiveId" clId="{661D19E9-82D7-4689-A317-579F2B89372A}" dt="2021-05-02T20:57:34.831" v="5650" actId="1076"/>
          <ac:cxnSpMkLst>
            <pc:docMk/>
            <pc:sldMk cId="2432387775" sldId="522"/>
            <ac:cxnSpMk id="30" creationId="{9D9471C6-F54C-4028-8812-CE3E56F2FCA4}"/>
          </ac:cxnSpMkLst>
        </pc:cxnChg>
      </pc:sldChg>
      <pc:sldChg chg="modSp mod">
        <pc:chgData name="Nikolas Pham" userId="ebe3e18aff4fc56f" providerId="LiveId" clId="{661D19E9-82D7-4689-A317-579F2B89372A}" dt="2021-05-01T23:29:44.311" v="1246" actId="12"/>
        <pc:sldMkLst>
          <pc:docMk/>
          <pc:sldMk cId="3909503362" sldId="523"/>
        </pc:sldMkLst>
        <pc:spChg chg="mod">
          <ac:chgData name="Nikolas Pham" userId="ebe3e18aff4fc56f" providerId="LiveId" clId="{661D19E9-82D7-4689-A317-579F2B89372A}" dt="2021-05-01T23:29:44.311" v="1246" actId="12"/>
          <ac:spMkLst>
            <pc:docMk/>
            <pc:sldMk cId="3909503362" sldId="523"/>
            <ac:spMk id="4" creationId="{2B0EC63B-BA93-43A3-ABC1-8EB0498B6519}"/>
          </ac:spMkLst>
        </pc:spChg>
      </pc:sldChg>
      <pc:sldChg chg="new del">
        <pc:chgData name="Nikolas Pham" userId="ebe3e18aff4fc56f" providerId="LiveId" clId="{661D19E9-82D7-4689-A317-579F2B89372A}" dt="2021-05-01T23:59:43.962" v="1453" actId="47"/>
        <pc:sldMkLst>
          <pc:docMk/>
          <pc:sldMk cId="63467312" sldId="524"/>
        </pc:sldMkLst>
      </pc:sldChg>
      <pc:sldChg chg="modSp add mod">
        <pc:chgData name="Nikolas Pham" userId="ebe3e18aff4fc56f" providerId="LiveId" clId="{661D19E9-82D7-4689-A317-579F2B89372A}" dt="2021-05-02T22:14:29.017" v="6529" actId="1076"/>
        <pc:sldMkLst>
          <pc:docMk/>
          <pc:sldMk cId="2174043600" sldId="526"/>
        </pc:sldMkLst>
        <pc:spChg chg="mod">
          <ac:chgData name="Nikolas Pham" userId="ebe3e18aff4fc56f" providerId="LiveId" clId="{661D19E9-82D7-4689-A317-579F2B89372A}" dt="2021-05-02T22:14:29.017" v="6529" actId="1076"/>
          <ac:spMkLst>
            <pc:docMk/>
            <pc:sldMk cId="2174043600" sldId="526"/>
            <ac:spMk id="11" creationId="{370CD755-B027-44CC-8201-7AE55B36475F}"/>
          </ac:spMkLst>
        </pc:spChg>
        <pc:spChg chg="mod">
          <ac:chgData name="Nikolas Pham" userId="ebe3e18aff4fc56f" providerId="LiveId" clId="{661D19E9-82D7-4689-A317-579F2B89372A}" dt="2021-05-02T22:11:55.501" v="6499" actId="2711"/>
          <ac:spMkLst>
            <pc:docMk/>
            <pc:sldMk cId="2174043600" sldId="526"/>
            <ac:spMk id="13" creationId="{02035F44-1FD6-1047-A375-1F0E68B8C3D2}"/>
          </ac:spMkLst>
        </pc:spChg>
        <pc:spChg chg="mod">
          <ac:chgData name="Nikolas Pham" userId="ebe3e18aff4fc56f" providerId="LiveId" clId="{661D19E9-82D7-4689-A317-579F2B89372A}" dt="2021-05-02T22:12:46.522" v="6500" actId="2711"/>
          <ac:spMkLst>
            <pc:docMk/>
            <pc:sldMk cId="2174043600" sldId="526"/>
            <ac:spMk id="21" creationId="{2C98C157-EA2E-E34A-8B4B-70257A4DCC94}"/>
          </ac:spMkLst>
        </pc:spChg>
        <pc:spChg chg="mod">
          <ac:chgData name="Nikolas Pham" userId="ebe3e18aff4fc56f" providerId="LiveId" clId="{661D19E9-82D7-4689-A317-579F2B89372A}" dt="2021-05-02T22:13:35.070" v="6508" actId="1076"/>
          <ac:spMkLst>
            <pc:docMk/>
            <pc:sldMk cId="2174043600" sldId="526"/>
            <ac:spMk id="23" creationId="{45420B65-8C10-EC4A-B800-E6DE073B28F1}"/>
          </ac:spMkLst>
        </pc:spChg>
        <pc:spChg chg="mod">
          <ac:chgData name="Nikolas Pham" userId="ebe3e18aff4fc56f" providerId="LiveId" clId="{661D19E9-82D7-4689-A317-579F2B89372A}" dt="2021-05-02T22:12:58.902" v="6503" actId="1076"/>
          <ac:spMkLst>
            <pc:docMk/>
            <pc:sldMk cId="2174043600" sldId="526"/>
            <ac:spMk id="24" creationId="{B49ED804-1893-2C48-94C2-921D37FA02E5}"/>
          </ac:spMkLst>
        </pc:spChg>
        <pc:spChg chg="mod">
          <ac:chgData name="Nikolas Pham" userId="ebe3e18aff4fc56f" providerId="LiveId" clId="{661D19E9-82D7-4689-A317-579F2B89372A}" dt="2021-05-02T22:13:03.762" v="6504" actId="1076"/>
          <ac:spMkLst>
            <pc:docMk/>
            <pc:sldMk cId="2174043600" sldId="526"/>
            <ac:spMk id="27" creationId="{6944BAD3-7D72-D24A-B3A7-E65C37AD44BF}"/>
          </ac:spMkLst>
        </pc:spChg>
        <pc:spChg chg="mod">
          <ac:chgData name="Nikolas Pham" userId="ebe3e18aff4fc56f" providerId="LiveId" clId="{661D19E9-82D7-4689-A317-579F2B89372A}" dt="2021-05-02T22:13:49.863" v="6510" actId="1076"/>
          <ac:spMkLst>
            <pc:docMk/>
            <pc:sldMk cId="2174043600" sldId="526"/>
            <ac:spMk id="28" creationId="{EEA876AC-7EBB-1549-9938-13C54D4EAB9D}"/>
          </ac:spMkLst>
        </pc:spChg>
        <pc:spChg chg="mod">
          <ac:chgData name="Nikolas Pham" userId="ebe3e18aff4fc56f" providerId="LiveId" clId="{661D19E9-82D7-4689-A317-579F2B89372A}" dt="2021-05-02T22:13:42.388" v="6509" actId="1076"/>
          <ac:spMkLst>
            <pc:docMk/>
            <pc:sldMk cId="2174043600" sldId="526"/>
            <ac:spMk id="29" creationId="{0EC5EA6F-E86E-FA44-982A-D74D66016B18}"/>
          </ac:spMkLst>
        </pc:spChg>
      </pc:sldChg>
    </pc:docChg>
  </pc:docChgLst>
  <pc:docChgLst>
    <pc:chgData name="Andrew L" userId="fee032fb1386a91b" providerId="Windows Live" clId="Web-{4EB24E17-8090-4003-A8E3-68FADC11731A}"/>
    <pc:docChg chg="modSld">
      <pc:chgData name="Andrew L" userId="fee032fb1386a91b" providerId="Windows Live" clId="Web-{4EB24E17-8090-4003-A8E3-68FADC11731A}" dt="2021-05-05T18:16:37.720" v="13" actId="20577"/>
      <pc:docMkLst>
        <pc:docMk/>
      </pc:docMkLst>
      <pc:sldChg chg="modSp">
        <pc:chgData name="Andrew L" userId="fee032fb1386a91b" providerId="Windows Live" clId="Web-{4EB24E17-8090-4003-A8E3-68FADC11731A}" dt="2021-05-05T18:16:18.454" v="7" actId="20577"/>
        <pc:sldMkLst>
          <pc:docMk/>
          <pc:sldMk cId="956002019" sldId="483"/>
        </pc:sldMkLst>
        <pc:spChg chg="mod">
          <ac:chgData name="Andrew L" userId="fee032fb1386a91b" providerId="Windows Live" clId="Web-{4EB24E17-8090-4003-A8E3-68FADC11731A}" dt="2021-05-05T18:16:18.454" v="7" actId="20577"/>
          <ac:spMkLst>
            <pc:docMk/>
            <pc:sldMk cId="956002019" sldId="483"/>
            <ac:spMk id="9" creationId="{FEF93D13-253A-44A9-B1D3-9CC8C6A1374A}"/>
          </ac:spMkLst>
        </pc:spChg>
      </pc:sldChg>
      <pc:sldChg chg="modSp">
        <pc:chgData name="Andrew L" userId="fee032fb1386a91b" providerId="Windows Live" clId="Web-{4EB24E17-8090-4003-A8E3-68FADC11731A}" dt="2021-05-05T18:16:37.720" v="13" actId="20577"/>
        <pc:sldMkLst>
          <pc:docMk/>
          <pc:sldMk cId="1255062010" sldId="515"/>
        </pc:sldMkLst>
        <pc:spChg chg="mod">
          <ac:chgData name="Andrew L" userId="fee032fb1386a91b" providerId="Windows Live" clId="Web-{4EB24E17-8090-4003-A8E3-68FADC11731A}" dt="2021-05-05T18:16:37.720" v="13" actId="20577"/>
          <ac:spMkLst>
            <pc:docMk/>
            <pc:sldMk cId="1255062010" sldId="515"/>
            <ac:spMk id="10" creationId="{1C5409E1-9651-44E7-9191-0626D2587BD8}"/>
          </ac:spMkLst>
        </pc:spChg>
      </pc:sldChg>
    </pc:docChg>
  </pc:docChgLst>
  <pc:docChgLst>
    <pc:chgData name="Nikolas Pham" userId="ebe3e18aff4fc56f" providerId="Windows Live" clId="Web-{54A69F11-6180-4306-A8A5-CBA70243C803}"/>
    <pc:docChg chg="modSld">
      <pc:chgData name="Nikolas Pham" userId="ebe3e18aff4fc56f" providerId="Windows Live" clId="Web-{54A69F11-6180-4306-A8A5-CBA70243C803}" dt="2021-05-05T16:21:14.910" v="93" actId="20577"/>
      <pc:docMkLst>
        <pc:docMk/>
      </pc:docMkLst>
      <pc:sldChg chg="modSp">
        <pc:chgData name="Nikolas Pham" userId="ebe3e18aff4fc56f" providerId="Windows Live" clId="Web-{54A69F11-6180-4306-A8A5-CBA70243C803}" dt="2021-05-05T16:21:14.910" v="93" actId="20577"/>
        <pc:sldMkLst>
          <pc:docMk/>
          <pc:sldMk cId="0" sldId="260"/>
        </pc:sldMkLst>
        <pc:spChg chg="mod">
          <ac:chgData name="Nikolas Pham" userId="ebe3e18aff4fc56f" providerId="Windows Live" clId="Web-{54A69F11-6180-4306-A8A5-CBA70243C803}" dt="2021-05-05T16:21:14.910" v="93" actId="20577"/>
          <ac:spMkLst>
            <pc:docMk/>
            <pc:sldMk cId="0" sldId="260"/>
            <ac:spMk id="9" creationId="{42494147-D35D-43B7-9A69-B1C6B43718AC}"/>
          </ac:spMkLst>
        </pc:spChg>
        <pc:cxnChg chg="mod">
          <ac:chgData name="Nikolas Pham" userId="ebe3e18aff4fc56f" providerId="Windows Live" clId="Web-{54A69F11-6180-4306-A8A5-CBA70243C803}" dt="2021-05-05T16:20:05.394" v="36" actId="1076"/>
          <ac:cxnSpMkLst>
            <pc:docMk/>
            <pc:sldMk cId="0" sldId="260"/>
            <ac:cxnSpMk id="15" creationId="{862A4C7A-0BE7-4389-ABD4-61F1897F76B5}"/>
          </ac:cxnSpMkLst>
        </pc:cxnChg>
      </pc:sldChg>
      <pc:sldChg chg="modSp">
        <pc:chgData name="Nikolas Pham" userId="ebe3e18aff4fc56f" providerId="Windows Live" clId="Web-{54A69F11-6180-4306-A8A5-CBA70243C803}" dt="2021-05-05T16:21:02.926" v="91" actId="20577"/>
        <pc:sldMkLst>
          <pc:docMk/>
          <pc:sldMk cId="2432387775" sldId="522"/>
        </pc:sldMkLst>
        <pc:spChg chg="mod">
          <ac:chgData name="Nikolas Pham" userId="ebe3e18aff4fc56f" providerId="Windows Live" clId="Web-{54A69F11-6180-4306-A8A5-CBA70243C803}" dt="2021-05-05T16:21:02.926" v="91" actId="20577"/>
          <ac:spMkLst>
            <pc:docMk/>
            <pc:sldMk cId="2432387775" sldId="522"/>
            <ac:spMk id="19" creationId="{6D4EEB1D-9ECE-4F34-A59C-261C3709E28E}"/>
          </ac:spMkLst>
        </pc:spChg>
        <pc:cxnChg chg="mod">
          <ac:chgData name="Nikolas Pham" userId="ebe3e18aff4fc56f" providerId="Windows Live" clId="Web-{54A69F11-6180-4306-A8A5-CBA70243C803}" dt="2021-05-05T16:20:46.457" v="89" actId="1076"/>
          <ac:cxnSpMkLst>
            <pc:docMk/>
            <pc:sldMk cId="2432387775" sldId="522"/>
            <ac:cxnSpMk id="30" creationId="{9D9471C6-F54C-4028-8812-CE3E56F2FCA4}"/>
          </ac:cxnSpMkLst>
        </pc:cxnChg>
      </pc:sldChg>
    </pc:docChg>
  </pc:docChgLst>
  <pc:docChgLst>
    <pc:chgData name="Bayron Q" userId="0251cdb1de479b5a" providerId="LiveId" clId="{DE7ECA00-52F1-4C58-8D6A-F18CF2848A20}"/>
    <pc:docChg chg="undo custSel addSld modSld">
      <pc:chgData name="Bayron Q" userId="0251cdb1de479b5a" providerId="LiveId" clId="{DE7ECA00-52F1-4C58-8D6A-F18CF2848A20}" dt="2021-05-05T18:43:12.605" v="421" actId="1076"/>
      <pc:docMkLst>
        <pc:docMk/>
      </pc:docMkLst>
      <pc:sldChg chg="modSp mod">
        <pc:chgData name="Bayron Q" userId="0251cdb1de479b5a" providerId="LiveId" clId="{DE7ECA00-52F1-4C58-8D6A-F18CF2848A20}" dt="2021-05-05T17:34:02.103" v="276" actId="20577"/>
        <pc:sldMkLst>
          <pc:docMk/>
          <pc:sldMk cId="3338381196" sldId="256"/>
        </pc:sldMkLst>
        <pc:spChg chg="mod">
          <ac:chgData name="Bayron Q" userId="0251cdb1de479b5a" providerId="LiveId" clId="{DE7ECA00-52F1-4C58-8D6A-F18CF2848A20}" dt="2021-05-05T17:34:02.103" v="276" actId="20577"/>
          <ac:spMkLst>
            <pc:docMk/>
            <pc:sldMk cId="3338381196" sldId="256"/>
            <ac:spMk id="4" creationId="{13207F40-12D3-45BD-8CEF-260B57724149}"/>
          </ac:spMkLst>
        </pc:spChg>
        <pc:spChg chg="mod">
          <ac:chgData name="Bayron Q" userId="0251cdb1de479b5a" providerId="LiveId" clId="{DE7ECA00-52F1-4C58-8D6A-F18CF2848A20}" dt="2021-05-05T17:23:41.442" v="206" actId="20577"/>
          <ac:spMkLst>
            <pc:docMk/>
            <pc:sldMk cId="3338381196" sldId="256"/>
            <ac:spMk id="6" creationId="{5442A997-479B-4779-98D9-A2C0CEB66E4C}"/>
          </ac:spMkLst>
        </pc:spChg>
      </pc:sldChg>
      <pc:sldChg chg="addSp modSp mod">
        <pc:chgData name="Bayron Q" userId="0251cdb1de479b5a" providerId="LiveId" clId="{DE7ECA00-52F1-4C58-8D6A-F18CF2848A20}" dt="2021-05-05T18:20:44.068" v="323" actId="1076"/>
        <pc:sldMkLst>
          <pc:docMk/>
          <pc:sldMk cId="0" sldId="260"/>
        </pc:sldMkLst>
        <pc:spChg chg="mod">
          <ac:chgData name="Bayron Q" userId="0251cdb1de479b5a" providerId="LiveId" clId="{DE7ECA00-52F1-4C58-8D6A-F18CF2848A20}" dt="2021-05-05T17:16:53.579" v="175" actId="12"/>
          <ac:spMkLst>
            <pc:docMk/>
            <pc:sldMk cId="0" sldId="260"/>
            <ac:spMk id="9" creationId="{42494147-D35D-43B7-9A69-B1C6B43718AC}"/>
          </ac:spMkLst>
        </pc:spChg>
        <pc:picChg chg="add mod">
          <ac:chgData name="Bayron Q" userId="0251cdb1de479b5a" providerId="LiveId" clId="{DE7ECA00-52F1-4C58-8D6A-F18CF2848A20}" dt="2021-05-05T18:20:44.068" v="323" actId="1076"/>
          <ac:picMkLst>
            <pc:docMk/>
            <pc:sldMk cId="0" sldId="260"/>
            <ac:picMk id="3" creationId="{E4276CC2-20F5-4315-92EE-9832E542C7A3}"/>
          </ac:picMkLst>
        </pc:picChg>
      </pc:sldChg>
      <pc:sldChg chg="modSp mod">
        <pc:chgData name="Bayron Q" userId="0251cdb1de479b5a" providerId="LiveId" clId="{DE7ECA00-52F1-4C58-8D6A-F18CF2848A20}" dt="2021-05-05T17:15:24.126" v="167" actId="12"/>
        <pc:sldMkLst>
          <pc:docMk/>
          <pc:sldMk cId="956002019" sldId="483"/>
        </pc:sldMkLst>
        <pc:spChg chg="mod">
          <ac:chgData name="Bayron Q" userId="0251cdb1de479b5a" providerId="LiveId" clId="{DE7ECA00-52F1-4C58-8D6A-F18CF2848A20}" dt="2021-05-05T17:15:06.454" v="165" actId="12"/>
          <ac:spMkLst>
            <pc:docMk/>
            <pc:sldMk cId="956002019" sldId="483"/>
            <ac:spMk id="8" creationId="{2A2A5F57-C9AC-4714-98C9-E38985D18E24}"/>
          </ac:spMkLst>
        </pc:spChg>
        <pc:spChg chg="mod">
          <ac:chgData name="Bayron Q" userId="0251cdb1de479b5a" providerId="LiveId" clId="{DE7ECA00-52F1-4C58-8D6A-F18CF2848A20}" dt="2021-05-05T17:15:16.650" v="166" actId="12"/>
          <ac:spMkLst>
            <pc:docMk/>
            <pc:sldMk cId="956002019" sldId="483"/>
            <ac:spMk id="9" creationId="{FEF93D13-253A-44A9-B1D3-9CC8C6A1374A}"/>
          </ac:spMkLst>
        </pc:spChg>
        <pc:spChg chg="mod">
          <ac:chgData name="Bayron Q" userId="0251cdb1de479b5a" providerId="LiveId" clId="{DE7ECA00-52F1-4C58-8D6A-F18CF2848A20}" dt="2021-05-05T17:15:24.126" v="167" actId="12"/>
          <ac:spMkLst>
            <pc:docMk/>
            <pc:sldMk cId="956002019" sldId="483"/>
            <ac:spMk id="10" creationId="{EB7BB94C-1D47-46D8-BAA6-0C35837ABC3E}"/>
          </ac:spMkLst>
        </pc:spChg>
      </pc:sldChg>
      <pc:sldChg chg="modSp mod">
        <pc:chgData name="Bayron Q" userId="0251cdb1de479b5a" providerId="LiveId" clId="{DE7ECA00-52F1-4C58-8D6A-F18CF2848A20}" dt="2021-05-05T17:28:31.209" v="221"/>
        <pc:sldMkLst>
          <pc:docMk/>
          <pc:sldMk cId="3296659885" sldId="496"/>
        </pc:sldMkLst>
        <pc:spChg chg="mod">
          <ac:chgData name="Bayron Q" userId="0251cdb1de479b5a" providerId="LiveId" clId="{DE7ECA00-52F1-4C58-8D6A-F18CF2848A20}" dt="2021-05-05T17:19:43.585" v="190" actId="113"/>
          <ac:spMkLst>
            <pc:docMk/>
            <pc:sldMk cId="3296659885" sldId="496"/>
            <ac:spMk id="5" creationId="{B6A79D45-AE94-48F3-9C4C-64B96A85860C}"/>
          </ac:spMkLst>
        </pc:spChg>
        <pc:graphicFrameChg chg="mod">
          <ac:chgData name="Bayron Q" userId="0251cdb1de479b5a" providerId="LiveId" clId="{DE7ECA00-52F1-4C58-8D6A-F18CF2848A20}" dt="2021-05-05T17:28:31.209" v="221"/>
          <ac:graphicFrameMkLst>
            <pc:docMk/>
            <pc:sldMk cId="3296659885" sldId="496"/>
            <ac:graphicFrameMk id="6" creationId="{637E78AD-9A89-4AAA-A883-8067C78966E5}"/>
          </ac:graphicFrameMkLst>
        </pc:graphicFrameChg>
      </pc:sldChg>
      <pc:sldChg chg="modSp mod">
        <pc:chgData name="Bayron Q" userId="0251cdb1de479b5a" providerId="LiveId" clId="{DE7ECA00-52F1-4C58-8D6A-F18CF2848A20}" dt="2021-05-05T17:28:45.391" v="223" actId="207"/>
        <pc:sldMkLst>
          <pc:docMk/>
          <pc:sldMk cId="3787367952" sldId="514"/>
        </pc:sldMkLst>
        <pc:spChg chg="mod">
          <ac:chgData name="Bayron Q" userId="0251cdb1de479b5a" providerId="LiveId" clId="{DE7ECA00-52F1-4C58-8D6A-F18CF2848A20}" dt="2021-05-05T17:15:35.384" v="168" actId="12"/>
          <ac:spMkLst>
            <pc:docMk/>
            <pc:sldMk cId="3787367952" sldId="514"/>
            <ac:spMk id="4" creationId="{0DE13EE3-44DB-4ABB-B8DD-C0F95E6C9515}"/>
          </ac:spMkLst>
        </pc:spChg>
        <pc:graphicFrameChg chg="modGraphic">
          <ac:chgData name="Bayron Q" userId="0251cdb1de479b5a" providerId="LiveId" clId="{DE7ECA00-52F1-4C58-8D6A-F18CF2848A20}" dt="2021-05-05T17:28:45.391" v="223" actId="207"/>
          <ac:graphicFrameMkLst>
            <pc:docMk/>
            <pc:sldMk cId="3787367952" sldId="514"/>
            <ac:graphicFrameMk id="16" creationId="{744D8F8B-FE4F-4229-A53C-D946090B1033}"/>
          </ac:graphicFrameMkLst>
        </pc:graphicFrameChg>
      </pc:sldChg>
      <pc:sldChg chg="modSp mod">
        <pc:chgData name="Bayron Q" userId="0251cdb1de479b5a" providerId="LiveId" clId="{DE7ECA00-52F1-4C58-8D6A-F18CF2848A20}" dt="2021-05-05T17:21:44.892" v="191" actId="12"/>
        <pc:sldMkLst>
          <pc:docMk/>
          <pc:sldMk cId="1255062010" sldId="515"/>
        </pc:sldMkLst>
        <pc:spChg chg="mod">
          <ac:chgData name="Bayron Q" userId="0251cdb1de479b5a" providerId="LiveId" clId="{DE7ECA00-52F1-4C58-8D6A-F18CF2848A20}" dt="2021-05-05T17:21:44.892" v="191" actId="12"/>
          <ac:spMkLst>
            <pc:docMk/>
            <pc:sldMk cId="1255062010" sldId="515"/>
            <ac:spMk id="10" creationId="{1C5409E1-9651-44E7-9191-0626D2587BD8}"/>
          </ac:spMkLst>
        </pc:spChg>
      </pc:sldChg>
      <pc:sldChg chg="modSp mod">
        <pc:chgData name="Bayron Q" userId="0251cdb1de479b5a" providerId="LiveId" clId="{DE7ECA00-52F1-4C58-8D6A-F18CF2848A20}" dt="2021-05-05T18:26:41.196" v="413" actId="5793"/>
        <pc:sldMkLst>
          <pc:docMk/>
          <pc:sldMk cId="3314016460" sldId="516"/>
        </pc:sldMkLst>
        <pc:spChg chg="mod">
          <ac:chgData name="Bayron Q" userId="0251cdb1de479b5a" providerId="LiveId" clId="{DE7ECA00-52F1-4C58-8D6A-F18CF2848A20}" dt="2021-05-05T17:13:49.409" v="160" actId="12"/>
          <ac:spMkLst>
            <pc:docMk/>
            <pc:sldMk cId="3314016460" sldId="516"/>
            <ac:spMk id="3" creationId="{5AE13C04-68B2-4576-9635-CFA8940DF331}"/>
          </ac:spMkLst>
        </pc:spChg>
        <pc:spChg chg="mod">
          <ac:chgData name="Bayron Q" userId="0251cdb1de479b5a" providerId="LiveId" clId="{DE7ECA00-52F1-4C58-8D6A-F18CF2848A20}" dt="2021-05-05T18:26:41.196" v="413" actId="5793"/>
          <ac:spMkLst>
            <pc:docMk/>
            <pc:sldMk cId="3314016460" sldId="516"/>
            <ac:spMk id="8" creationId="{14646C2D-F354-48A2-BC63-EA0913A475CB}"/>
          </ac:spMkLst>
        </pc:spChg>
      </pc:sldChg>
      <pc:sldChg chg="modNotesTx">
        <pc:chgData name="Bayron Q" userId="0251cdb1de479b5a" providerId="LiveId" clId="{DE7ECA00-52F1-4C58-8D6A-F18CF2848A20}" dt="2021-05-05T18:24:16.016" v="410" actId="20577"/>
        <pc:sldMkLst>
          <pc:docMk/>
          <pc:sldMk cId="1460137135" sldId="518"/>
        </pc:sldMkLst>
      </pc:sldChg>
      <pc:sldChg chg="addSp modSp mod">
        <pc:chgData name="Bayron Q" userId="0251cdb1de479b5a" providerId="LiveId" clId="{DE7ECA00-52F1-4C58-8D6A-F18CF2848A20}" dt="2021-05-05T18:43:12.605" v="421" actId="1076"/>
        <pc:sldMkLst>
          <pc:docMk/>
          <pc:sldMk cId="3109934061" sldId="520"/>
        </pc:sldMkLst>
        <pc:spChg chg="add mod">
          <ac:chgData name="Bayron Q" userId="0251cdb1de479b5a" providerId="LiveId" clId="{DE7ECA00-52F1-4C58-8D6A-F18CF2848A20}" dt="2021-05-05T18:43:12.605" v="421" actId="1076"/>
          <ac:spMkLst>
            <pc:docMk/>
            <pc:sldMk cId="3109934061" sldId="520"/>
            <ac:spMk id="3" creationId="{2AAC729E-E6B0-4545-A23F-4046F3484732}"/>
          </ac:spMkLst>
        </pc:spChg>
        <pc:spChg chg="mod">
          <ac:chgData name="Bayron Q" userId="0251cdb1de479b5a" providerId="LiveId" clId="{DE7ECA00-52F1-4C58-8D6A-F18CF2848A20}" dt="2021-05-05T18:42:28.361" v="414" actId="1076"/>
          <ac:spMkLst>
            <pc:docMk/>
            <pc:sldMk cId="3109934061" sldId="520"/>
            <ac:spMk id="9" creationId="{B6D69D96-099A-4B46-AE8C-1ED8987D05CB}"/>
          </ac:spMkLst>
        </pc:spChg>
        <pc:picChg chg="add mod">
          <ac:chgData name="Bayron Q" userId="0251cdb1de479b5a" providerId="LiveId" clId="{DE7ECA00-52F1-4C58-8D6A-F18CF2848A20}" dt="2021-05-05T18:42:55.470" v="420" actId="14100"/>
          <ac:picMkLst>
            <pc:docMk/>
            <pc:sldMk cId="3109934061" sldId="520"/>
            <ac:picMk id="6" creationId="{5E339F44-DAA0-4DBD-AB3F-859B0DA54D9B}"/>
          </ac:picMkLst>
        </pc:picChg>
        <pc:picChg chg="mod">
          <ac:chgData name="Bayron Q" userId="0251cdb1de479b5a" providerId="LiveId" clId="{DE7ECA00-52F1-4C58-8D6A-F18CF2848A20}" dt="2021-05-05T18:42:51.453" v="419" actId="1076"/>
          <ac:picMkLst>
            <pc:docMk/>
            <pc:sldMk cId="3109934061" sldId="520"/>
            <ac:picMk id="7" creationId="{BD219E24-6966-4D4D-A56D-A97F24F0ECB2}"/>
          </ac:picMkLst>
        </pc:picChg>
      </pc:sldChg>
      <pc:sldChg chg="modSp mod">
        <pc:chgData name="Bayron Q" userId="0251cdb1de479b5a" providerId="LiveId" clId="{DE7ECA00-52F1-4C58-8D6A-F18CF2848A20}" dt="2021-05-05T17:18:08.244" v="182" actId="948"/>
        <pc:sldMkLst>
          <pc:docMk/>
          <pc:sldMk cId="2432387775" sldId="522"/>
        </pc:sldMkLst>
        <pc:spChg chg="mod">
          <ac:chgData name="Bayron Q" userId="0251cdb1de479b5a" providerId="LiveId" clId="{DE7ECA00-52F1-4C58-8D6A-F18CF2848A20}" dt="2021-05-05T17:18:08.244" v="182" actId="948"/>
          <ac:spMkLst>
            <pc:docMk/>
            <pc:sldMk cId="2432387775" sldId="522"/>
            <ac:spMk id="19" creationId="{6D4EEB1D-9ECE-4F34-A59C-261C3709E28E}"/>
          </ac:spMkLst>
        </pc:spChg>
        <pc:cxnChg chg="mod">
          <ac:chgData name="Bayron Q" userId="0251cdb1de479b5a" providerId="LiveId" clId="{DE7ECA00-52F1-4C58-8D6A-F18CF2848A20}" dt="2021-05-05T17:17:38.452" v="180" actId="1076"/>
          <ac:cxnSpMkLst>
            <pc:docMk/>
            <pc:sldMk cId="2432387775" sldId="522"/>
            <ac:cxnSpMk id="30" creationId="{9D9471C6-F54C-4028-8812-CE3E56F2FCA4}"/>
          </ac:cxnSpMkLst>
        </pc:cxnChg>
      </pc:sldChg>
      <pc:sldChg chg="modSp mod">
        <pc:chgData name="Bayron Q" userId="0251cdb1de479b5a" providerId="LiveId" clId="{DE7ECA00-52F1-4C58-8D6A-F18CF2848A20}" dt="2021-05-05T17:15:46.948" v="169" actId="12"/>
        <pc:sldMkLst>
          <pc:docMk/>
          <pc:sldMk cId="3909503362" sldId="523"/>
        </pc:sldMkLst>
        <pc:spChg chg="mod">
          <ac:chgData name="Bayron Q" userId="0251cdb1de479b5a" providerId="LiveId" clId="{DE7ECA00-52F1-4C58-8D6A-F18CF2848A20}" dt="2021-05-05T17:15:46.948" v="169" actId="12"/>
          <ac:spMkLst>
            <pc:docMk/>
            <pc:sldMk cId="3909503362" sldId="523"/>
            <ac:spMk id="4" creationId="{2B0EC63B-BA93-43A3-ABC1-8EB0498B6519}"/>
          </ac:spMkLst>
        </pc:spChg>
      </pc:sldChg>
      <pc:sldChg chg="addSp modSp mod">
        <pc:chgData name="Bayron Q" userId="0251cdb1de479b5a" providerId="LiveId" clId="{DE7ECA00-52F1-4C58-8D6A-F18CF2848A20}" dt="2021-05-05T18:16:41.238" v="316" actId="20577"/>
        <pc:sldMkLst>
          <pc:docMk/>
          <pc:sldMk cId="1876649945" sldId="525"/>
        </pc:sldMkLst>
        <pc:spChg chg="add mod">
          <ac:chgData name="Bayron Q" userId="0251cdb1de479b5a" providerId="LiveId" clId="{DE7ECA00-52F1-4C58-8D6A-F18CF2848A20}" dt="2021-05-05T16:29:41.783" v="54" actId="20577"/>
          <ac:spMkLst>
            <pc:docMk/>
            <pc:sldMk cId="1876649945" sldId="525"/>
            <ac:spMk id="5" creationId="{1102EA03-054B-44D4-BD29-FEA3DFEF15A5}"/>
          </ac:spMkLst>
        </pc:spChg>
        <pc:graphicFrameChg chg="mod">
          <ac:chgData name="Bayron Q" userId="0251cdb1de479b5a" providerId="LiveId" clId="{DE7ECA00-52F1-4C58-8D6A-F18CF2848A20}" dt="2021-05-05T18:14:37.725" v="315" actId="20577"/>
          <ac:graphicFrameMkLst>
            <pc:docMk/>
            <pc:sldMk cId="1876649945" sldId="525"/>
            <ac:graphicFrameMk id="6" creationId="{3B760648-D058-483F-9D40-16D7FEE647B4}"/>
          </ac:graphicFrameMkLst>
        </pc:graphicFrameChg>
        <pc:graphicFrameChg chg="mod">
          <ac:chgData name="Bayron Q" userId="0251cdb1de479b5a" providerId="LiveId" clId="{DE7ECA00-52F1-4C58-8D6A-F18CF2848A20}" dt="2021-05-05T18:16:41.238" v="316" actId="20577"/>
          <ac:graphicFrameMkLst>
            <pc:docMk/>
            <pc:sldMk cId="1876649945" sldId="525"/>
            <ac:graphicFrameMk id="8" creationId="{58FC167E-D9F3-4757-9051-21A1A9DC4998}"/>
          </ac:graphicFrameMkLst>
        </pc:graphicFrameChg>
      </pc:sldChg>
      <pc:sldChg chg="modSp mod">
        <pc:chgData name="Bayron Q" userId="0251cdb1de479b5a" providerId="LiveId" clId="{DE7ECA00-52F1-4C58-8D6A-F18CF2848A20}" dt="2021-05-05T17:13:29.504" v="159" actId="12"/>
        <pc:sldMkLst>
          <pc:docMk/>
          <pc:sldMk cId="2174043600" sldId="526"/>
        </pc:sldMkLst>
        <pc:spChg chg="mod">
          <ac:chgData name="Bayron Q" userId="0251cdb1de479b5a" providerId="LiveId" clId="{DE7ECA00-52F1-4C58-8D6A-F18CF2848A20}" dt="2021-05-05T16:42:58.895" v="128" actId="1076"/>
          <ac:spMkLst>
            <pc:docMk/>
            <pc:sldMk cId="2174043600" sldId="526"/>
            <ac:spMk id="11" creationId="{370CD755-B027-44CC-8201-7AE55B36475F}"/>
          </ac:spMkLst>
        </pc:spChg>
        <pc:spChg chg="mod">
          <ac:chgData name="Bayron Q" userId="0251cdb1de479b5a" providerId="LiveId" clId="{DE7ECA00-52F1-4C58-8D6A-F18CF2848A20}" dt="2021-05-05T17:12:27.433" v="153" actId="122"/>
          <ac:spMkLst>
            <pc:docMk/>
            <pc:sldMk cId="2174043600" sldId="526"/>
            <ac:spMk id="21" creationId="{2C98C157-EA2E-E34A-8B4B-70257A4DCC94}"/>
          </ac:spMkLst>
        </pc:spChg>
        <pc:spChg chg="mod">
          <ac:chgData name="Bayron Q" userId="0251cdb1de479b5a" providerId="LiveId" clId="{DE7ECA00-52F1-4C58-8D6A-F18CF2848A20}" dt="2021-05-05T17:12:59.917" v="157" actId="12"/>
          <ac:spMkLst>
            <pc:docMk/>
            <pc:sldMk cId="2174043600" sldId="526"/>
            <ac:spMk id="23" creationId="{45420B65-8C10-EC4A-B800-E6DE073B28F1}"/>
          </ac:spMkLst>
        </pc:spChg>
        <pc:spChg chg="mod">
          <ac:chgData name="Bayron Q" userId="0251cdb1de479b5a" providerId="LiveId" clId="{DE7ECA00-52F1-4C58-8D6A-F18CF2848A20}" dt="2021-05-05T17:12:29.303" v="154" actId="122"/>
          <ac:spMkLst>
            <pc:docMk/>
            <pc:sldMk cId="2174043600" sldId="526"/>
            <ac:spMk id="24" creationId="{B49ED804-1893-2C48-94C2-921D37FA02E5}"/>
          </ac:spMkLst>
        </pc:spChg>
        <pc:spChg chg="mod">
          <ac:chgData name="Bayron Q" userId="0251cdb1de479b5a" providerId="LiveId" clId="{DE7ECA00-52F1-4C58-8D6A-F18CF2848A20}" dt="2021-05-05T17:12:30.994" v="155" actId="122"/>
          <ac:spMkLst>
            <pc:docMk/>
            <pc:sldMk cId="2174043600" sldId="526"/>
            <ac:spMk id="27" creationId="{6944BAD3-7D72-D24A-B3A7-E65C37AD44BF}"/>
          </ac:spMkLst>
        </pc:spChg>
        <pc:spChg chg="mod">
          <ac:chgData name="Bayron Q" userId="0251cdb1de479b5a" providerId="LiveId" clId="{DE7ECA00-52F1-4C58-8D6A-F18CF2848A20}" dt="2021-05-05T17:13:29.504" v="159" actId="12"/>
          <ac:spMkLst>
            <pc:docMk/>
            <pc:sldMk cId="2174043600" sldId="526"/>
            <ac:spMk id="28" creationId="{EEA876AC-7EBB-1549-9938-13C54D4EAB9D}"/>
          </ac:spMkLst>
        </pc:spChg>
        <pc:spChg chg="mod">
          <ac:chgData name="Bayron Q" userId="0251cdb1de479b5a" providerId="LiveId" clId="{DE7ECA00-52F1-4C58-8D6A-F18CF2848A20}" dt="2021-05-05T17:13:19.134" v="158" actId="12"/>
          <ac:spMkLst>
            <pc:docMk/>
            <pc:sldMk cId="2174043600" sldId="526"/>
            <ac:spMk id="29" creationId="{0EC5EA6F-E86E-FA44-982A-D74D66016B18}"/>
          </ac:spMkLst>
        </pc:spChg>
      </pc:sldChg>
      <pc:sldChg chg="modSp new mod">
        <pc:chgData name="Bayron Q" userId="0251cdb1de479b5a" providerId="LiveId" clId="{DE7ECA00-52F1-4C58-8D6A-F18CF2848A20}" dt="2021-05-05T17:22:59.217" v="198" actId="1076"/>
        <pc:sldMkLst>
          <pc:docMk/>
          <pc:sldMk cId="1570814943" sldId="527"/>
        </pc:sldMkLst>
        <pc:spChg chg="mod">
          <ac:chgData name="Bayron Q" userId="0251cdb1de479b5a" providerId="LiveId" clId="{DE7ECA00-52F1-4C58-8D6A-F18CF2848A20}" dt="2021-05-05T17:22:59.217" v="198" actId="1076"/>
          <ac:spMkLst>
            <pc:docMk/>
            <pc:sldMk cId="1570814943" sldId="527"/>
            <ac:spMk id="2" creationId="{0610FCB2-BC75-4826-A666-0669466853AF}"/>
          </ac:spMkLst>
        </pc:spChg>
      </pc:sldChg>
    </pc:docChg>
  </pc:docChgLst>
  <pc:docChgLst>
    <pc:chgData name="Guest User" providerId="Windows Live" clId="Web-{A66E6154-889F-4A78-A606-35B72D0CA56B}"/>
    <pc:docChg chg="modSld">
      <pc:chgData name="Guest User" userId="" providerId="Windows Live" clId="Web-{A66E6154-889F-4A78-A606-35B72D0CA56B}" dt="2021-05-02T22:15:00.046" v="1" actId="14100"/>
      <pc:docMkLst>
        <pc:docMk/>
      </pc:docMkLst>
      <pc:sldChg chg="modSp">
        <pc:chgData name="Guest User" userId="" providerId="Windows Live" clId="Web-{A66E6154-889F-4A78-A606-35B72D0CA56B}" dt="2021-05-02T22:15:00.046" v="1" actId="14100"/>
        <pc:sldMkLst>
          <pc:docMk/>
          <pc:sldMk cId="2174043600" sldId="526"/>
        </pc:sldMkLst>
        <pc:picChg chg="mod">
          <ac:chgData name="Guest User" userId="" providerId="Windows Live" clId="Web-{A66E6154-889F-4A78-A606-35B72D0CA56B}" dt="2021-05-02T22:15:00.046" v="1" actId="14100"/>
          <ac:picMkLst>
            <pc:docMk/>
            <pc:sldMk cId="2174043600" sldId="526"/>
            <ac:picMk id="1026" creationId="{E81DF06B-01DC-0C4A-BF99-5A96E2C7BCE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syedhusain\Desktop\IMG%20Pitches\ACM%20Pitch%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F0_C47F09AD.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F0_C47F09AD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04_0.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20A_90FB4ABF.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203_4ACEB9FA.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Bookman Old Style" charset="0"/>
              <a:ea typeface="Bookman Old Style" charset="0"/>
              <a:cs typeface="Bookman Old Style"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Segment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3-0983-4733-9B3C-D26B0F44619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4-0983-4733-9B3C-D26B0F44619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2-0983-4733-9B3C-D26B0F446191}"/>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7051-4D6B-8E7A-9D5F1F9B8F67}"/>
              </c:ext>
            </c:extLst>
          </c:dPt>
          <c:dLbls>
            <c:dLbl>
              <c:idx val="0"/>
              <c:layout>
                <c:manualLayout>
                  <c:x val="0.17919513378477731"/>
                  <c:y val="-7.6843363375525289E-2"/>
                </c:manualLayout>
              </c:layout>
              <c:tx>
                <c:rich>
                  <a:bodyPr/>
                  <a:lstStyle/>
                  <a:p>
                    <a:fld id="{53211EEE-9768-45CA-AA34-0C2CF492CB3F}" type="CATEGORYNAME">
                      <a:rPr lang="en-US" b="1" smtClean="0"/>
                      <a:pPr/>
                      <a:t>[CATEGORY NAME]</a:t>
                    </a:fld>
                    <a:r>
                      <a:rPr lang="en-US" b="1"/>
                      <a:t> and Applied Markets</a:t>
                    </a:r>
                    <a:r>
                      <a:rPr lang="en-US" baseline="0"/>
                      <a:t>, </a:t>
                    </a:r>
                    <a:fld id="{49BDA4D0-9A21-4941-9FC2-32FEB0D9303E}" type="VALUE">
                      <a:rPr lang="en-US" b="1"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layout>
                    <c:manualLayout>
                      <c:w val="0.20467861670506621"/>
                      <c:h val="0.46444128824167458"/>
                    </c:manualLayout>
                  </c15:layout>
                  <c15:dlblFieldTable/>
                  <c15:showDataLabelsRange val="0"/>
                </c:ext>
                <c:ext xmlns:c16="http://schemas.microsoft.com/office/drawing/2014/chart" uri="{C3380CC4-5D6E-409C-BE32-E72D297353CC}">
                  <c16:uniqueId val="{00000003-0983-4733-9B3C-D26B0F446191}"/>
                </c:ext>
              </c:extLst>
            </c:dLbl>
            <c:dLbl>
              <c:idx val="1"/>
              <c:layout>
                <c:manualLayout>
                  <c:x val="-0.19681063108720911"/>
                  <c:y val="-3.5860236241911779E-2"/>
                </c:manualLayout>
              </c:layout>
              <c:tx>
                <c:rich>
                  <a:bodyPr/>
                  <a:lstStyle/>
                  <a:p>
                    <a:fld id="{06D7892F-E9C4-4D35-8457-F94F3C0B1B4B}" type="CATEGORYNAME">
                      <a:rPr lang="en-US" b="1"/>
                      <a:pPr/>
                      <a:t>[CATEGORY NAME]</a:t>
                    </a:fld>
                    <a:r>
                      <a:rPr lang="en-US" baseline="0"/>
                      <a:t>, </a:t>
                    </a:r>
                    <a:fld id="{02819664-7CAA-47FF-A808-700E19866957}" type="VALUE">
                      <a:rPr lang="en-US" b="1"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983-4733-9B3C-D26B0F446191}"/>
                </c:ext>
              </c:extLst>
            </c:dLbl>
            <c:dLbl>
              <c:idx val="2"/>
              <c:layout>
                <c:manualLayout>
                  <c:x val="-0.23966989692291821"/>
                  <c:y val="-2.049136187818893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6AA45EE-959A-4BA1-9ACE-F2E0A9D0BC76}" type="CATEGORYNAME">
                      <a:rPr lang="en-US" sz="1200" b="1"/>
                      <a:pPr>
                        <a:defRPr/>
                      </a:pPr>
                      <a:t>[CATEGORY NAME]</a:t>
                    </a:fld>
                    <a:r>
                      <a:rPr lang="en-US" sz="1200" baseline="0"/>
                      <a:t>,</a:t>
                    </a:r>
                    <a:r>
                      <a:rPr lang="en-US" baseline="0"/>
                      <a:t> </a:t>
                    </a:r>
                    <a:fld id="{85A446D2-715B-4D46-8004-44C61D2B32FC}" type="VALUE">
                      <a:rPr lang="en-US" b="1" baseline="0"/>
                      <a:pPr>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364215173118803"/>
                      <c:h val="0.32812116161349281"/>
                    </c:manualLayout>
                  </c15:layout>
                  <c15:dlblFieldTable/>
                  <c15:showDataLabelsRange val="0"/>
                </c:ext>
                <c:ext xmlns:c16="http://schemas.microsoft.com/office/drawing/2014/chart" uri="{C3380CC4-5D6E-409C-BE32-E72D297353CC}">
                  <c16:uniqueId val="{00000002-0983-4733-9B3C-D26B0F4461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Life Sciences</c:v>
                </c:pt>
                <c:pt idx="1">
                  <c:v>Cross Lab Group</c:v>
                </c:pt>
                <c:pt idx="2">
                  <c:v>Diagnostics and Genomics Group</c:v>
                </c:pt>
              </c:strCache>
            </c:strRef>
          </c:cat>
          <c:val>
            <c:numRef>
              <c:f>Sheet1!$B$2:$B$5</c:f>
              <c:numCache>
                <c:formatCode>0%</c:formatCode>
                <c:ptCount val="4"/>
                <c:pt idx="0">
                  <c:v>0.47</c:v>
                </c:pt>
                <c:pt idx="1">
                  <c:v>0.34</c:v>
                </c:pt>
                <c:pt idx="2">
                  <c:v>0.19</c:v>
                </c:pt>
              </c:numCache>
            </c:numRef>
          </c:val>
          <c:extLst>
            <c:ext xmlns:c16="http://schemas.microsoft.com/office/drawing/2014/chart" uri="{C3380CC4-5D6E-409C-BE32-E72D297353CC}">
              <c16:uniqueId val="{00000000-0983-4733-9B3C-D26B0F446191}"/>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Segment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94B-4E32-BB95-FAAC97BECE1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94B-4E32-BB95-FAAC97BECE1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94B-4E32-BB95-FAAC97BECE13}"/>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B94B-4E32-BB95-FAAC97BECE13}"/>
              </c:ext>
            </c:extLst>
          </c:dPt>
          <c:dLbls>
            <c:dLbl>
              <c:idx val="0"/>
              <c:layout>
                <c:manualLayout>
                  <c:x val="0.159484476915497"/>
                  <c:y val="-7.6843363375525289E-2"/>
                </c:manualLayout>
              </c:layout>
              <c:tx>
                <c:rich>
                  <a:bodyPr/>
                  <a:lstStyle/>
                  <a:p>
                    <a:fld id="{53211EEE-9768-45CA-AA34-0C2CF492CB3F}" type="CATEGORYNAME">
                      <a:rPr lang="en-US" b="1"/>
                      <a:pPr/>
                      <a:t>[CATEGORY NAME]</a:t>
                    </a:fld>
                    <a:r>
                      <a:rPr lang="en-US" baseline="0"/>
                      <a:t>, </a:t>
                    </a:r>
                    <a:fld id="{49BDA4D0-9A21-4941-9FC2-32FEB0D9303E}" type="VALUE">
                      <a:rPr lang="en-US" b="1"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4B-4E32-BB95-FAAC97BECE13}"/>
                </c:ext>
              </c:extLst>
            </c:dLbl>
            <c:dLbl>
              <c:idx val="1"/>
              <c:layout>
                <c:manualLayout>
                  <c:x val="-0.19681063108720911"/>
                  <c:y val="-3.5860236241911779E-2"/>
                </c:manualLayout>
              </c:layout>
              <c:tx>
                <c:rich>
                  <a:bodyPr/>
                  <a:lstStyle/>
                  <a:p>
                    <a:fld id="{06D7892F-E9C4-4D35-8457-F94F3C0B1B4B}" type="CATEGORYNAME">
                      <a:rPr lang="en-US" b="1" smtClean="0"/>
                      <a:pPr/>
                      <a:t>[CATEGORY NAME]</a:t>
                    </a:fld>
                    <a:r>
                      <a:rPr lang="en-US" baseline="0"/>
                      <a:t>, </a:t>
                    </a:r>
                    <a:fld id="{02819664-7CAA-47FF-A808-700E19866957}" type="VALUE">
                      <a:rPr lang="en-US" b="1" baseline="0" smtClean="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4B-4E32-BB95-FAAC97BECE13}"/>
                </c:ext>
              </c:extLst>
            </c:dLbl>
            <c:dLbl>
              <c:idx val="2"/>
              <c:layout>
                <c:manualLayout>
                  <c:x val="-0.23966989692291821"/>
                  <c:y val="-2.049136187818893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6AA45EE-959A-4BA1-9ACE-F2E0A9D0BC76}" type="CATEGORYNAME">
                      <a:rPr lang="en-US" sz="1200" b="1" smtClean="0"/>
                      <a:pPr>
                        <a:defRPr/>
                      </a:pPr>
                      <a:t>[CATEGORY NAME]</a:t>
                    </a:fld>
                    <a:r>
                      <a:rPr lang="en-US" sz="1200" baseline="0"/>
                      <a:t>,</a:t>
                    </a:r>
                    <a:r>
                      <a:rPr lang="en-US" baseline="0"/>
                      <a:t> </a:t>
                    </a:r>
                    <a:fld id="{85A446D2-715B-4D46-8004-44C61D2B32FC}" type="VALUE">
                      <a:rPr lang="en-US" b="1" baseline="0" smtClean="0"/>
                      <a:pPr>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364215173118803"/>
                      <c:h val="0.32812116161349281"/>
                    </c:manualLayout>
                  </c15:layout>
                  <c15:dlblFieldTable/>
                  <c15:showDataLabelsRange val="0"/>
                </c:ext>
                <c:ext xmlns:c16="http://schemas.microsoft.com/office/drawing/2014/chart" uri="{C3380CC4-5D6E-409C-BE32-E72D297353CC}">
                  <c16:uniqueId val="{00000005-B94B-4E32-BB95-FAAC97BECE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Americas</c:v>
                </c:pt>
                <c:pt idx="1">
                  <c:v>Asia Pacific </c:v>
                </c:pt>
                <c:pt idx="2">
                  <c:v>Europe</c:v>
                </c:pt>
              </c:strCache>
            </c:strRef>
          </c:cat>
          <c:val>
            <c:numRef>
              <c:f>Sheet1!$B$2:$B$5</c:f>
              <c:numCache>
                <c:formatCode>0%</c:formatCode>
                <c:ptCount val="4"/>
                <c:pt idx="0">
                  <c:v>0.38</c:v>
                </c:pt>
                <c:pt idx="1">
                  <c:v>0.35</c:v>
                </c:pt>
                <c:pt idx="2">
                  <c:v>0.27</c:v>
                </c:pt>
              </c:numCache>
            </c:numRef>
          </c:val>
          <c:extLst>
            <c:ext xmlns:c16="http://schemas.microsoft.com/office/drawing/2014/chart" uri="{C3380CC4-5D6E-409C-BE32-E72D297353CC}">
              <c16:uniqueId val="{00000008-B94B-4E32-BB95-FAAC97BECE13}"/>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2765180021639"/>
          <c:y val="7.7262210679371932E-2"/>
          <c:w val="0.74867362478366739"/>
          <c:h val="0.69414637268977875"/>
        </c:manualLayout>
      </c:layout>
      <c:barChart>
        <c:barDir val="col"/>
        <c:grouping val="stacked"/>
        <c:varyColors val="0"/>
        <c:ser>
          <c:idx val="0"/>
          <c:order val="0"/>
          <c:tx>
            <c:strRef>
              <c:f>Sheet1!$B$1</c:f>
              <c:strCache>
                <c:ptCount val="1"/>
                <c:pt idx="0">
                  <c:v>Cumulative total FCEV sales</c:v>
                </c:pt>
              </c:strCache>
            </c:strRef>
          </c:tx>
          <c:spPr>
            <a:solidFill>
              <a:srgbClr val="00338E"/>
            </a:solidFill>
            <a:ln>
              <a:noFill/>
            </a:ln>
            <a:effectLst/>
          </c:spPr>
          <c:invertIfNegative val="0"/>
          <c:cat>
            <c:numRef>
              <c:f>Sheet1!$A$2:$A$9</c:f>
              <c:numCache>
                <c:formatCode>General</c:formatCode>
                <c:ptCount val="8"/>
                <c:pt idx="0">
                  <c:v>2017</c:v>
                </c:pt>
                <c:pt idx="1">
                  <c:v>2018</c:v>
                </c:pt>
                <c:pt idx="2">
                  <c:v>2019</c:v>
                </c:pt>
                <c:pt idx="3">
                  <c:v>2020</c:v>
                </c:pt>
                <c:pt idx="4">
                  <c:v>2021</c:v>
                </c:pt>
                <c:pt idx="5">
                  <c:v>2022</c:v>
                </c:pt>
                <c:pt idx="6">
                  <c:v>2023</c:v>
                </c:pt>
                <c:pt idx="7">
                  <c:v>2024</c:v>
                </c:pt>
              </c:numCache>
            </c:numRef>
          </c:cat>
          <c:val>
            <c:numRef>
              <c:f>Sheet1!$B$2:$B$9</c:f>
              <c:numCache>
                <c:formatCode>General</c:formatCode>
                <c:ptCount val="8"/>
                <c:pt idx="0">
                  <c:v>7.1</c:v>
                </c:pt>
                <c:pt idx="1">
                  <c:v>8.1999999999999993</c:v>
                </c:pt>
                <c:pt idx="2">
                  <c:v>9.5</c:v>
                </c:pt>
                <c:pt idx="3">
                  <c:v>10.7</c:v>
                </c:pt>
                <c:pt idx="4">
                  <c:v>12</c:v>
                </c:pt>
                <c:pt idx="5">
                  <c:v>13.5</c:v>
                </c:pt>
                <c:pt idx="6">
                  <c:v>15.255000000000001</c:v>
                </c:pt>
                <c:pt idx="7">
                  <c:v>17.7</c:v>
                </c:pt>
              </c:numCache>
            </c:numRef>
          </c:val>
          <c:extLst>
            <c:ext xmlns:c16="http://schemas.microsoft.com/office/drawing/2014/chart" uri="{C3380CC4-5D6E-409C-BE32-E72D297353CC}">
              <c16:uniqueId val="{00000000-18EF-4BE7-BEA7-7657A60195DD}"/>
            </c:ext>
          </c:extLst>
        </c:ser>
        <c:dLbls>
          <c:showLegendKey val="0"/>
          <c:showVal val="0"/>
          <c:showCatName val="0"/>
          <c:showSerName val="0"/>
          <c:showPercent val="0"/>
          <c:showBubbleSize val="0"/>
        </c:dLbls>
        <c:gapWidth val="150"/>
        <c:overlap val="100"/>
        <c:axId val="1713504751"/>
        <c:axId val="1689228863"/>
      </c:barChart>
      <c:catAx>
        <c:axId val="17135047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22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9228863"/>
        <c:crossesAt val="0"/>
        <c:auto val="1"/>
        <c:lblAlgn val="ctr"/>
        <c:lblOffset val="100"/>
        <c:noMultiLvlLbl val="0"/>
      </c:catAx>
      <c:valAx>
        <c:axId val="1689228863"/>
        <c:scaling>
          <c:orientation val="minMax"/>
          <c:max val="2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USD Billions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3504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216746076295"/>
          <c:y val="4.591169913470794E-2"/>
          <c:w val="0.74867362478366739"/>
          <c:h val="0.69414637268977875"/>
        </c:manualLayout>
      </c:layout>
      <c:barChart>
        <c:barDir val="col"/>
        <c:grouping val="stacked"/>
        <c:varyColors val="0"/>
        <c:ser>
          <c:idx val="0"/>
          <c:order val="0"/>
          <c:tx>
            <c:strRef>
              <c:f>Sheet1!$B$1</c:f>
              <c:strCache>
                <c:ptCount val="1"/>
                <c:pt idx="0">
                  <c:v>Cumulative total FCEV sales</c:v>
                </c:pt>
              </c:strCache>
            </c:strRef>
          </c:tx>
          <c:spPr>
            <a:solidFill>
              <a:srgbClr val="00338E"/>
            </a:solidFill>
            <a:ln>
              <a:noFill/>
            </a:ln>
            <a:effectLst/>
          </c:spPr>
          <c:invertIfNegative val="0"/>
          <c:cat>
            <c:numRef>
              <c:f>Sheet1!$A$2:$A$6</c:f>
              <c:numCache>
                <c:formatCode>General</c:formatCode>
                <c:ptCount val="5"/>
                <c:pt idx="0">
                  <c:v>2018</c:v>
                </c:pt>
                <c:pt idx="1">
                  <c:v>2020</c:v>
                </c:pt>
                <c:pt idx="2">
                  <c:v>2022</c:v>
                </c:pt>
                <c:pt idx="3">
                  <c:v>2024</c:v>
                </c:pt>
                <c:pt idx="4">
                  <c:v>2026</c:v>
                </c:pt>
              </c:numCache>
            </c:numRef>
          </c:cat>
          <c:val>
            <c:numRef>
              <c:f>Sheet1!$B$2:$B$6</c:f>
              <c:numCache>
                <c:formatCode>#,##0</c:formatCode>
                <c:ptCount val="5"/>
                <c:pt idx="0">
                  <c:v>6335</c:v>
                </c:pt>
                <c:pt idx="1">
                  <c:v>13000</c:v>
                </c:pt>
                <c:pt idx="2">
                  <c:v>20000</c:v>
                </c:pt>
                <c:pt idx="3">
                  <c:v>27000</c:v>
                </c:pt>
                <c:pt idx="4">
                  <c:v>34411</c:v>
                </c:pt>
              </c:numCache>
            </c:numRef>
          </c:val>
          <c:extLst>
            <c:ext xmlns:c16="http://schemas.microsoft.com/office/drawing/2014/chart" uri="{C3380CC4-5D6E-409C-BE32-E72D297353CC}">
              <c16:uniqueId val="{00000000-4A52-466A-9941-BED141ED7965}"/>
            </c:ext>
          </c:extLst>
        </c:ser>
        <c:dLbls>
          <c:showLegendKey val="0"/>
          <c:showVal val="0"/>
          <c:showCatName val="0"/>
          <c:showSerName val="0"/>
          <c:showPercent val="0"/>
          <c:showBubbleSize val="0"/>
        </c:dLbls>
        <c:gapWidth val="150"/>
        <c:overlap val="100"/>
        <c:axId val="1713504751"/>
        <c:axId val="1689228863"/>
      </c:barChart>
      <c:catAx>
        <c:axId val="17135047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22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9228863"/>
        <c:crossesAt val="0"/>
        <c:auto val="1"/>
        <c:lblAlgn val="ctr"/>
        <c:lblOffset val="100"/>
        <c:noMultiLvlLbl val="0"/>
      </c:catAx>
      <c:valAx>
        <c:axId val="1689228863"/>
        <c:scaling>
          <c:orientation val="minMax"/>
          <c:max val="30000"/>
          <c:min val="5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USD Millions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3504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2760688740317"/>
          <c:y val="6.4438575703310741E-2"/>
          <c:w val="0.74867362478366739"/>
          <c:h val="0.69414637268977875"/>
        </c:manualLayout>
      </c:layout>
      <c:barChart>
        <c:barDir val="col"/>
        <c:grouping val="stacked"/>
        <c:varyColors val="0"/>
        <c:ser>
          <c:idx val="0"/>
          <c:order val="0"/>
          <c:tx>
            <c:strRef>
              <c:f>Sheet1!$B$1</c:f>
              <c:strCache>
                <c:ptCount val="1"/>
                <c:pt idx="0">
                  <c:v>Cumulative total FCEV sales</c:v>
                </c:pt>
              </c:strCache>
            </c:strRef>
          </c:tx>
          <c:spPr>
            <a:solidFill>
              <a:srgbClr val="00338E"/>
            </a:solidFill>
            <a:ln>
              <a:noFill/>
            </a:ln>
            <a:effectLst/>
          </c:spPr>
          <c:invertIfNegative val="0"/>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4.04</c:v>
                </c:pt>
                <c:pt idx="1">
                  <c:v>4.2</c:v>
                </c:pt>
                <c:pt idx="2">
                  <c:v>4.7</c:v>
                </c:pt>
                <c:pt idx="3">
                  <c:v>4.91</c:v>
                </c:pt>
                <c:pt idx="4">
                  <c:v>5.16</c:v>
                </c:pt>
                <c:pt idx="5">
                  <c:v>5.34</c:v>
                </c:pt>
              </c:numCache>
            </c:numRef>
          </c:val>
          <c:extLst>
            <c:ext xmlns:c16="http://schemas.microsoft.com/office/drawing/2014/chart" uri="{C3380CC4-5D6E-409C-BE32-E72D297353CC}">
              <c16:uniqueId val="{00000000-5256-4ECE-96AD-1F39D195CEF5}"/>
            </c:ext>
          </c:extLst>
        </c:ser>
        <c:dLbls>
          <c:showLegendKey val="0"/>
          <c:showVal val="0"/>
          <c:showCatName val="0"/>
          <c:showSerName val="0"/>
          <c:showPercent val="0"/>
          <c:showBubbleSize val="0"/>
        </c:dLbls>
        <c:gapWidth val="150"/>
        <c:overlap val="100"/>
        <c:axId val="1713504751"/>
        <c:axId val="1689228863"/>
      </c:barChart>
      <c:catAx>
        <c:axId val="17135047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22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9228863"/>
        <c:crossesAt val="0"/>
        <c:auto val="1"/>
        <c:lblAlgn val="ctr"/>
        <c:lblOffset val="100"/>
        <c:noMultiLvlLbl val="0"/>
      </c:catAx>
      <c:valAx>
        <c:axId val="1689228863"/>
        <c:scaling>
          <c:orientation val="minMax"/>
          <c:max val="5.5"/>
          <c:min val="3.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USD Billions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3504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C52B8-C81D-4019-82EB-7F230A7558FF}" type="doc">
      <dgm:prSet loTypeId="urn:microsoft.com/office/officeart/2005/8/layout/hProcess11" loCatId="process" qsTypeId="urn:microsoft.com/office/officeart/2005/8/quickstyle/simple1" qsCatId="simple" csTypeId="urn:microsoft.com/office/officeart/2005/8/colors/accent5_2" csCatId="accent5" phldr="1"/>
      <dgm:spPr/>
    </dgm:pt>
    <dgm:pt modelId="{B089DE29-55DC-4CC3-B48B-6CB9DB4C1937}">
      <dgm:prSet phldrT="[Text]" custT="1"/>
      <dgm:spPr/>
      <dgm:t>
        <a:bodyPr/>
        <a:lstStyle/>
        <a:p>
          <a:r>
            <a:rPr lang="en-US" sz="1400" b="1"/>
            <a:t>2001</a:t>
          </a:r>
          <a:r>
            <a:rPr lang="en-US" sz="1300"/>
            <a:t>: Objective Systems Integrators Inc.</a:t>
          </a:r>
        </a:p>
      </dgm:t>
    </dgm:pt>
    <dgm:pt modelId="{0F413665-B133-4845-BFB1-81C884256913}" type="parTrans" cxnId="{C128ADC1-0353-4580-95E4-4762865EF42A}">
      <dgm:prSet/>
      <dgm:spPr/>
      <dgm:t>
        <a:bodyPr/>
        <a:lstStyle/>
        <a:p>
          <a:endParaRPr lang="en-US"/>
        </a:p>
      </dgm:t>
    </dgm:pt>
    <dgm:pt modelId="{4AB62CD8-E47E-4335-ABA1-906E127BF7D2}" type="sibTrans" cxnId="{C128ADC1-0353-4580-95E4-4762865EF42A}">
      <dgm:prSet/>
      <dgm:spPr/>
      <dgm:t>
        <a:bodyPr/>
        <a:lstStyle/>
        <a:p>
          <a:endParaRPr lang="en-US"/>
        </a:p>
      </dgm:t>
    </dgm:pt>
    <dgm:pt modelId="{0502525A-6430-476A-82A6-0EC622804F03}">
      <dgm:prSet phldrT="[Text]" custT="1"/>
      <dgm:spPr/>
      <dgm:t>
        <a:bodyPr/>
        <a:lstStyle/>
        <a:p>
          <a:r>
            <a:rPr lang="en-US" sz="1400" b="1"/>
            <a:t>2002</a:t>
          </a:r>
          <a:r>
            <a:rPr lang="en-US" sz="1300"/>
            <a:t>: </a:t>
          </a:r>
          <a:r>
            <a:rPr lang="en-US" sz="1300" err="1"/>
            <a:t>RedSwitch</a:t>
          </a:r>
          <a:r>
            <a:rPr lang="en-US" sz="1300"/>
            <a:t> </a:t>
          </a:r>
        </a:p>
      </dgm:t>
    </dgm:pt>
    <dgm:pt modelId="{E3864BC9-857C-4F25-850E-79DDFCCAFA34}" type="parTrans" cxnId="{8E53A790-15A5-4858-A4BC-6B84181FBB87}">
      <dgm:prSet/>
      <dgm:spPr/>
      <dgm:t>
        <a:bodyPr/>
        <a:lstStyle/>
        <a:p>
          <a:endParaRPr lang="en-US"/>
        </a:p>
      </dgm:t>
    </dgm:pt>
    <dgm:pt modelId="{406331D9-BC62-4F62-AC2A-9D5C91365F94}" type="sibTrans" cxnId="{8E53A790-15A5-4858-A4BC-6B84181FBB87}">
      <dgm:prSet/>
      <dgm:spPr/>
      <dgm:t>
        <a:bodyPr/>
        <a:lstStyle/>
        <a:p>
          <a:endParaRPr lang="en-US"/>
        </a:p>
      </dgm:t>
    </dgm:pt>
    <dgm:pt modelId="{C6DFAA23-1ABB-48F4-B069-36F612880CC5}">
      <dgm:prSet phldrT="[Text]" custT="1"/>
      <dgm:spPr/>
      <dgm:t>
        <a:bodyPr/>
        <a:lstStyle/>
        <a:p>
          <a:r>
            <a:rPr lang="en-US" sz="1400" b="1"/>
            <a:t>2004</a:t>
          </a:r>
          <a:r>
            <a:rPr lang="en-US" sz="1300"/>
            <a:t>: Silicon Genetics</a:t>
          </a:r>
        </a:p>
      </dgm:t>
    </dgm:pt>
    <dgm:pt modelId="{A87A379F-8CBE-482F-8054-EBFAE8B8AFF7}" type="parTrans" cxnId="{59EAFB1C-81E3-4DA5-8B4E-EDF0A959278E}">
      <dgm:prSet/>
      <dgm:spPr/>
      <dgm:t>
        <a:bodyPr/>
        <a:lstStyle/>
        <a:p>
          <a:endParaRPr lang="en-US"/>
        </a:p>
      </dgm:t>
    </dgm:pt>
    <dgm:pt modelId="{7B2F8644-FE99-44DB-AD9C-905CD483F83B}" type="sibTrans" cxnId="{59EAFB1C-81E3-4DA5-8B4E-EDF0A959278E}">
      <dgm:prSet/>
      <dgm:spPr/>
      <dgm:t>
        <a:bodyPr/>
        <a:lstStyle/>
        <a:p>
          <a:endParaRPr lang="en-US"/>
        </a:p>
      </dgm:t>
    </dgm:pt>
    <dgm:pt modelId="{7C32C7F1-1C90-4BF1-9AE2-DAFEA1FB937C}">
      <dgm:prSet custT="1"/>
      <dgm:spPr/>
      <dgm:t>
        <a:bodyPr/>
        <a:lstStyle/>
        <a:p>
          <a:r>
            <a:rPr lang="en-US" sz="1400" b="1"/>
            <a:t>2007</a:t>
          </a:r>
          <a:r>
            <a:rPr lang="en-US" sz="1300"/>
            <a:t>: </a:t>
          </a:r>
          <a:r>
            <a:rPr lang="en-US" sz="1300" err="1"/>
            <a:t>Stratagene</a:t>
          </a:r>
          <a:r>
            <a:rPr lang="en-US" sz="1300"/>
            <a:t>, Velocity11, </a:t>
          </a:r>
          <a:r>
            <a:rPr lang="en-US" sz="1300" err="1"/>
            <a:t>Adaptif</a:t>
          </a:r>
          <a:r>
            <a:rPr lang="en-US" sz="1300"/>
            <a:t>, </a:t>
          </a:r>
          <a:r>
            <a:rPr lang="en-US" sz="1300" err="1"/>
            <a:t>Kalabie</a:t>
          </a:r>
          <a:r>
            <a:rPr lang="en-US" sz="1300"/>
            <a:t> and </a:t>
          </a:r>
          <a:r>
            <a:rPr lang="en-US" sz="1300" err="1"/>
            <a:t>NetworkFab</a:t>
          </a:r>
          <a:endParaRPr lang="en-US" sz="1300"/>
        </a:p>
      </dgm:t>
    </dgm:pt>
    <dgm:pt modelId="{739B1B86-7F6B-4C5D-9EC3-517E7112ADA4}" type="parTrans" cxnId="{97C1A010-1B6E-4FEA-AD2F-98CE04E8C70F}">
      <dgm:prSet/>
      <dgm:spPr/>
      <dgm:t>
        <a:bodyPr/>
        <a:lstStyle/>
        <a:p>
          <a:endParaRPr lang="en-US"/>
        </a:p>
      </dgm:t>
    </dgm:pt>
    <dgm:pt modelId="{716DE365-8197-404C-804F-8AD8CF15145E}" type="sibTrans" cxnId="{97C1A010-1B6E-4FEA-AD2F-98CE04E8C70F}">
      <dgm:prSet/>
      <dgm:spPr/>
      <dgm:t>
        <a:bodyPr/>
        <a:lstStyle/>
        <a:p>
          <a:endParaRPr lang="en-US"/>
        </a:p>
      </dgm:t>
    </dgm:pt>
    <dgm:pt modelId="{CFBE80DA-A6F2-4BD3-8868-BB29E91317FE}">
      <dgm:prSet custT="1"/>
      <dgm:spPr/>
      <dgm:t>
        <a:bodyPr/>
        <a:lstStyle/>
        <a:p>
          <a:r>
            <a:rPr lang="en-US" sz="1400" b="1"/>
            <a:t>2010</a:t>
          </a:r>
          <a:r>
            <a:rPr lang="en-US" sz="1300"/>
            <a:t>: Varian, Inc*</a:t>
          </a:r>
        </a:p>
      </dgm:t>
    </dgm:pt>
    <dgm:pt modelId="{8157D147-51B6-4CC7-909F-4889F5EAB500}" type="parTrans" cxnId="{A9F92517-F7EC-4ACD-BF99-5D918D13E696}">
      <dgm:prSet/>
      <dgm:spPr/>
      <dgm:t>
        <a:bodyPr/>
        <a:lstStyle/>
        <a:p>
          <a:endParaRPr lang="en-US"/>
        </a:p>
      </dgm:t>
    </dgm:pt>
    <dgm:pt modelId="{D2F41F0E-7369-4EAA-AA47-737DC41D01D8}" type="sibTrans" cxnId="{A9F92517-F7EC-4ACD-BF99-5D918D13E696}">
      <dgm:prSet/>
      <dgm:spPr/>
      <dgm:t>
        <a:bodyPr/>
        <a:lstStyle/>
        <a:p>
          <a:endParaRPr lang="en-US"/>
        </a:p>
      </dgm:t>
    </dgm:pt>
    <dgm:pt modelId="{34E674D3-F9D3-4E2A-A517-A4365CF65307}">
      <dgm:prSet custT="1"/>
      <dgm:spPr/>
      <dgm:t>
        <a:bodyPr/>
        <a:lstStyle/>
        <a:p>
          <a:r>
            <a:rPr lang="en-US" sz="1400" b="1"/>
            <a:t>2012</a:t>
          </a:r>
          <a:r>
            <a:rPr lang="en-US" sz="1300"/>
            <a:t>: </a:t>
          </a:r>
          <a:r>
            <a:rPr lang="en-US" sz="1300" err="1"/>
            <a:t>Dako</a:t>
          </a:r>
          <a:r>
            <a:rPr lang="en-US" sz="1300"/>
            <a:t>*</a:t>
          </a:r>
        </a:p>
      </dgm:t>
    </dgm:pt>
    <dgm:pt modelId="{7DEBF86E-2A12-4D2D-8E9A-F1392A2B0A7E}" type="parTrans" cxnId="{9A2226F6-3CE0-406B-87BF-22C68747EA15}">
      <dgm:prSet/>
      <dgm:spPr/>
      <dgm:t>
        <a:bodyPr/>
        <a:lstStyle/>
        <a:p>
          <a:endParaRPr lang="en-US"/>
        </a:p>
      </dgm:t>
    </dgm:pt>
    <dgm:pt modelId="{9361D9D0-D4C7-4284-B57B-3C2C3D1D3FB4}" type="sibTrans" cxnId="{9A2226F6-3CE0-406B-87BF-22C68747EA15}">
      <dgm:prSet/>
      <dgm:spPr/>
      <dgm:t>
        <a:bodyPr/>
        <a:lstStyle/>
        <a:p>
          <a:endParaRPr lang="en-US"/>
        </a:p>
      </dgm:t>
    </dgm:pt>
    <dgm:pt modelId="{04A49459-9C27-4E9C-B606-CD67710008BA}" type="pres">
      <dgm:prSet presAssocID="{8DDC52B8-C81D-4019-82EB-7F230A7558FF}" presName="Name0" presStyleCnt="0">
        <dgm:presLayoutVars>
          <dgm:dir/>
          <dgm:resizeHandles val="exact"/>
        </dgm:presLayoutVars>
      </dgm:prSet>
      <dgm:spPr/>
    </dgm:pt>
    <dgm:pt modelId="{177AF099-F85C-4578-9F58-5A4CD4F7DF10}" type="pres">
      <dgm:prSet presAssocID="{8DDC52B8-C81D-4019-82EB-7F230A7558FF}" presName="arrow" presStyleLbl="bgShp" presStyleIdx="0" presStyleCnt="1"/>
      <dgm:spPr/>
    </dgm:pt>
    <dgm:pt modelId="{EE80FE1E-B378-4964-B11A-BD4BB8843F02}" type="pres">
      <dgm:prSet presAssocID="{8DDC52B8-C81D-4019-82EB-7F230A7558FF}" presName="points" presStyleCnt="0"/>
      <dgm:spPr/>
    </dgm:pt>
    <dgm:pt modelId="{3D1FE1E0-B6FE-4F6B-BC84-4709D233870A}" type="pres">
      <dgm:prSet presAssocID="{B089DE29-55DC-4CC3-B48B-6CB9DB4C1937}" presName="compositeA" presStyleCnt="0"/>
      <dgm:spPr/>
    </dgm:pt>
    <dgm:pt modelId="{DED870C2-B1B4-4B42-B87B-FD1C970C0EDB}" type="pres">
      <dgm:prSet presAssocID="{B089DE29-55DC-4CC3-B48B-6CB9DB4C1937}" presName="textA" presStyleLbl="revTx" presStyleIdx="0" presStyleCnt="6" custScaleX="193979">
        <dgm:presLayoutVars>
          <dgm:bulletEnabled val="1"/>
        </dgm:presLayoutVars>
      </dgm:prSet>
      <dgm:spPr/>
    </dgm:pt>
    <dgm:pt modelId="{D2C1620B-E4DA-469B-9B68-2AB40100F300}" type="pres">
      <dgm:prSet presAssocID="{B089DE29-55DC-4CC3-B48B-6CB9DB4C1937}" presName="circleA" presStyleLbl="node1" presStyleIdx="0" presStyleCnt="6"/>
      <dgm:spPr/>
    </dgm:pt>
    <dgm:pt modelId="{6A20FF3E-228D-401A-A55F-E97750DFF69E}" type="pres">
      <dgm:prSet presAssocID="{B089DE29-55DC-4CC3-B48B-6CB9DB4C1937}" presName="spaceA" presStyleCnt="0"/>
      <dgm:spPr/>
    </dgm:pt>
    <dgm:pt modelId="{BC3AC0A8-C004-45EA-B94E-8E24F348D0B2}" type="pres">
      <dgm:prSet presAssocID="{4AB62CD8-E47E-4335-ABA1-906E127BF7D2}" presName="space" presStyleCnt="0"/>
      <dgm:spPr/>
    </dgm:pt>
    <dgm:pt modelId="{D4678CD5-D99C-4E0F-9149-C99943A1B42E}" type="pres">
      <dgm:prSet presAssocID="{0502525A-6430-476A-82A6-0EC622804F03}" presName="compositeB" presStyleCnt="0"/>
      <dgm:spPr/>
    </dgm:pt>
    <dgm:pt modelId="{75575013-C5A2-4AF7-B358-2C15BF72EB65}" type="pres">
      <dgm:prSet presAssocID="{0502525A-6430-476A-82A6-0EC622804F03}" presName="textB" presStyleLbl="revTx" presStyleIdx="1" presStyleCnt="6" custScaleX="122228">
        <dgm:presLayoutVars>
          <dgm:bulletEnabled val="1"/>
        </dgm:presLayoutVars>
      </dgm:prSet>
      <dgm:spPr/>
    </dgm:pt>
    <dgm:pt modelId="{A0E97B9B-36E9-4423-B507-2E4DDA4A233B}" type="pres">
      <dgm:prSet presAssocID="{0502525A-6430-476A-82A6-0EC622804F03}" presName="circleB" presStyleLbl="node1" presStyleIdx="1" presStyleCnt="6"/>
      <dgm:spPr/>
    </dgm:pt>
    <dgm:pt modelId="{C33E44E1-5B12-453C-BB46-77CAA109A054}" type="pres">
      <dgm:prSet presAssocID="{0502525A-6430-476A-82A6-0EC622804F03}" presName="spaceB" presStyleCnt="0"/>
      <dgm:spPr/>
    </dgm:pt>
    <dgm:pt modelId="{AAF2479C-1488-4180-9BE8-C365EAF16626}" type="pres">
      <dgm:prSet presAssocID="{406331D9-BC62-4F62-AC2A-9D5C91365F94}" presName="space" presStyleCnt="0"/>
      <dgm:spPr/>
    </dgm:pt>
    <dgm:pt modelId="{A4D70A4B-2606-4705-8424-B210906CD555}" type="pres">
      <dgm:prSet presAssocID="{C6DFAA23-1ABB-48F4-B069-36F612880CC5}" presName="compositeA" presStyleCnt="0"/>
      <dgm:spPr/>
    </dgm:pt>
    <dgm:pt modelId="{FBDC6530-BB5B-46DF-B364-B1881F01F9B5}" type="pres">
      <dgm:prSet presAssocID="{C6DFAA23-1ABB-48F4-B069-36F612880CC5}" presName="textA" presStyleLbl="revTx" presStyleIdx="2" presStyleCnt="6" custScaleX="150192">
        <dgm:presLayoutVars>
          <dgm:bulletEnabled val="1"/>
        </dgm:presLayoutVars>
      </dgm:prSet>
      <dgm:spPr/>
    </dgm:pt>
    <dgm:pt modelId="{22FD2753-90A6-4BEC-93CD-F9FACD7CC36C}" type="pres">
      <dgm:prSet presAssocID="{C6DFAA23-1ABB-48F4-B069-36F612880CC5}" presName="circleA" presStyleLbl="node1" presStyleIdx="2" presStyleCnt="6"/>
      <dgm:spPr/>
    </dgm:pt>
    <dgm:pt modelId="{E06B170C-E215-4759-BB73-9C82926A43A0}" type="pres">
      <dgm:prSet presAssocID="{C6DFAA23-1ABB-48F4-B069-36F612880CC5}" presName="spaceA" presStyleCnt="0"/>
      <dgm:spPr/>
    </dgm:pt>
    <dgm:pt modelId="{DBB9E3E6-2CDA-4175-B137-496E64C16CD5}" type="pres">
      <dgm:prSet presAssocID="{7B2F8644-FE99-44DB-AD9C-905CD483F83B}" presName="space" presStyleCnt="0"/>
      <dgm:spPr/>
    </dgm:pt>
    <dgm:pt modelId="{485CD559-2A04-4AEB-8C44-D9110171EFC5}" type="pres">
      <dgm:prSet presAssocID="{7C32C7F1-1C90-4BF1-9AE2-DAFEA1FB937C}" presName="compositeB" presStyleCnt="0"/>
      <dgm:spPr/>
    </dgm:pt>
    <dgm:pt modelId="{35099C8C-7815-4519-A4C6-BC01D0585C14}" type="pres">
      <dgm:prSet presAssocID="{7C32C7F1-1C90-4BF1-9AE2-DAFEA1FB937C}" presName="textB" presStyleLbl="revTx" presStyleIdx="3" presStyleCnt="6" custScaleX="156433">
        <dgm:presLayoutVars>
          <dgm:bulletEnabled val="1"/>
        </dgm:presLayoutVars>
      </dgm:prSet>
      <dgm:spPr/>
    </dgm:pt>
    <dgm:pt modelId="{3A408A61-3B5C-4AB7-9516-CF908B4041C0}" type="pres">
      <dgm:prSet presAssocID="{7C32C7F1-1C90-4BF1-9AE2-DAFEA1FB937C}" presName="circleB" presStyleLbl="node1" presStyleIdx="3" presStyleCnt="6"/>
      <dgm:spPr/>
    </dgm:pt>
    <dgm:pt modelId="{F087609D-272C-4429-A448-018F6FE5713A}" type="pres">
      <dgm:prSet presAssocID="{7C32C7F1-1C90-4BF1-9AE2-DAFEA1FB937C}" presName="spaceB" presStyleCnt="0"/>
      <dgm:spPr/>
    </dgm:pt>
    <dgm:pt modelId="{3FB4B2FE-949E-4E8D-89B6-91E0DD5ACCB7}" type="pres">
      <dgm:prSet presAssocID="{716DE365-8197-404C-804F-8AD8CF15145E}" presName="space" presStyleCnt="0"/>
      <dgm:spPr/>
    </dgm:pt>
    <dgm:pt modelId="{6F520D01-8E80-4885-9109-7E8CAC1A2412}" type="pres">
      <dgm:prSet presAssocID="{CFBE80DA-A6F2-4BD3-8868-BB29E91317FE}" presName="compositeA" presStyleCnt="0"/>
      <dgm:spPr/>
    </dgm:pt>
    <dgm:pt modelId="{5ADC4CEF-6586-4F08-9F38-45A2A5BDCB49}" type="pres">
      <dgm:prSet presAssocID="{CFBE80DA-A6F2-4BD3-8868-BB29E91317FE}" presName="textA" presStyleLbl="revTx" presStyleIdx="4" presStyleCnt="6" custScaleX="126287">
        <dgm:presLayoutVars>
          <dgm:bulletEnabled val="1"/>
        </dgm:presLayoutVars>
      </dgm:prSet>
      <dgm:spPr/>
    </dgm:pt>
    <dgm:pt modelId="{3D83AFC9-1B16-42FA-8F09-8963F8E375F6}" type="pres">
      <dgm:prSet presAssocID="{CFBE80DA-A6F2-4BD3-8868-BB29E91317FE}" presName="circleA" presStyleLbl="node1" presStyleIdx="4" presStyleCnt="6"/>
      <dgm:spPr/>
    </dgm:pt>
    <dgm:pt modelId="{461E8779-8EDB-4D03-B783-7B6601006AAD}" type="pres">
      <dgm:prSet presAssocID="{CFBE80DA-A6F2-4BD3-8868-BB29E91317FE}" presName="spaceA" presStyleCnt="0"/>
      <dgm:spPr/>
    </dgm:pt>
    <dgm:pt modelId="{9709391B-C74E-4506-9602-647FC2670D12}" type="pres">
      <dgm:prSet presAssocID="{D2F41F0E-7369-4EAA-AA47-737DC41D01D8}" presName="space" presStyleCnt="0"/>
      <dgm:spPr/>
    </dgm:pt>
    <dgm:pt modelId="{6F80A262-CC5F-4A36-9446-BFFFAE1A19FE}" type="pres">
      <dgm:prSet presAssocID="{34E674D3-F9D3-4E2A-A517-A4365CF65307}" presName="compositeB" presStyleCnt="0"/>
      <dgm:spPr/>
    </dgm:pt>
    <dgm:pt modelId="{219E5720-FAAB-4F8E-BF0E-AFA1D245CD12}" type="pres">
      <dgm:prSet presAssocID="{34E674D3-F9D3-4E2A-A517-A4365CF65307}" presName="textB" presStyleLbl="revTx" presStyleIdx="5" presStyleCnt="6" custScaleX="99697">
        <dgm:presLayoutVars>
          <dgm:bulletEnabled val="1"/>
        </dgm:presLayoutVars>
      </dgm:prSet>
      <dgm:spPr/>
    </dgm:pt>
    <dgm:pt modelId="{F86B3EEE-EFC1-40E7-8044-CA8B8346E255}" type="pres">
      <dgm:prSet presAssocID="{34E674D3-F9D3-4E2A-A517-A4365CF65307}" presName="circleB" presStyleLbl="node1" presStyleIdx="5" presStyleCnt="6"/>
      <dgm:spPr/>
    </dgm:pt>
    <dgm:pt modelId="{92626665-7006-401C-BF84-0E25FC0648B8}" type="pres">
      <dgm:prSet presAssocID="{34E674D3-F9D3-4E2A-A517-A4365CF65307}" presName="spaceB" presStyleCnt="0"/>
      <dgm:spPr/>
    </dgm:pt>
  </dgm:ptLst>
  <dgm:cxnLst>
    <dgm:cxn modelId="{97C1A010-1B6E-4FEA-AD2F-98CE04E8C70F}" srcId="{8DDC52B8-C81D-4019-82EB-7F230A7558FF}" destId="{7C32C7F1-1C90-4BF1-9AE2-DAFEA1FB937C}" srcOrd="3" destOrd="0" parTransId="{739B1B86-7F6B-4C5D-9EC3-517E7112ADA4}" sibTransId="{716DE365-8197-404C-804F-8AD8CF15145E}"/>
    <dgm:cxn modelId="{A9F92517-F7EC-4ACD-BF99-5D918D13E696}" srcId="{8DDC52B8-C81D-4019-82EB-7F230A7558FF}" destId="{CFBE80DA-A6F2-4BD3-8868-BB29E91317FE}" srcOrd="4" destOrd="0" parTransId="{8157D147-51B6-4CC7-909F-4889F5EAB500}" sibTransId="{D2F41F0E-7369-4EAA-AA47-737DC41D01D8}"/>
    <dgm:cxn modelId="{59EAFB1C-81E3-4DA5-8B4E-EDF0A959278E}" srcId="{8DDC52B8-C81D-4019-82EB-7F230A7558FF}" destId="{C6DFAA23-1ABB-48F4-B069-36F612880CC5}" srcOrd="2" destOrd="0" parTransId="{A87A379F-8CBE-482F-8054-EBFAE8B8AFF7}" sibTransId="{7B2F8644-FE99-44DB-AD9C-905CD483F83B}"/>
    <dgm:cxn modelId="{130FDF2B-14E6-4222-AF01-AA9C8E12ECC5}" type="presOf" srcId="{7C32C7F1-1C90-4BF1-9AE2-DAFEA1FB937C}" destId="{35099C8C-7815-4519-A4C6-BC01D0585C14}" srcOrd="0" destOrd="0" presId="urn:microsoft.com/office/officeart/2005/8/layout/hProcess11"/>
    <dgm:cxn modelId="{256CAB71-E3FB-4353-AF4A-5C6753D9ADEE}" type="presOf" srcId="{0502525A-6430-476A-82A6-0EC622804F03}" destId="{75575013-C5A2-4AF7-B358-2C15BF72EB65}" srcOrd="0" destOrd="0" presId="urn:microsoft.com/office/officeart/2005/8/layout/hProcess11"/>
    <dgm:cxn modelId="{712FC25A-60DC-4365-ACC0-ABFA11B3DB30}" type="presOf" srcId="{B089DE29-55DC-4CC3-B48B-6CB9DB4C1937}" destId="{DED870C2-B1B4-4B42-B87B-FD1C970C0EDB}" srcOrd="0" destOrd="0" presId="urn:microsoft.com/office/officeart/2005/8/layout/hProcess11"/>
    <dgm:cxn modelId="{8E53A790-15A5-4858-A4BC-6B84181FBB87}" srcId="{8DDC52B8-C81D-4019-82EB-7F230A7558FF}" destId="{0502525A-6430-476A-82A6-0EC622804F03}" srcOrd="1" destOrd="0" parTransId="{E3864BC9-857C-4F25-850E-79DDFCCAFA34}" sibTransId="{406331D9-BC62-4F62-AC2A-9D5C91365F94}"/>
    <dgm:cxn modelId="{C128ADC1-0353-4580-95E4-4762865EF42A}" srcId="{8DDC52B8-C81D-4019-82EB-7F230A7558FF}" destId="{B089DE29-55DC-4CC3-B48B-6CB9DB4C1937}" srcOrd="0" destOrd="0" parTransId="{0F413665-B133-4845-BFB1-81C884256913}" sibTransId="{4AB62CD8-E47E-4335-ABA1-906E127BF7D2}"/>
    <dgm:cxn modelId="{0B8920CB-E779-4A58-A3EE-F7F5EEC040A8}" type="presOf" srcId="{CFBE80DA-A6F2-4BD3-8868-BB29E91317FE}" destId="{5ADC4CEF-6586-4F08-9F38-45A2A5BDCB49}" srcOrd="0" destOrd="0" presId="urn:microsoft.com/office/officeart/2005/8/layout/hProcess11"/>
    <dgm:cxn modelId="{093825EC-136E-424E-B0C9-38523B9B5A31}" type="presOf" srcId="{8DDC52B8-C81D-4019-82EB-7F230A7558FF}" destId="{04A49459-9C27-4E9C-B606-CD67710008BA}" srcOrd="0" destOrd="0" presId="urn:microsoft.com/office/officeart/2005/8/layout/hProcess11"/>
    <dgm:cxn modelId="{9A2226F6-3CE0-406B-87BF-22C68747EA15}" srcId="{8DDC52B8-C81D-4019-82EB-7F230A7558FF}" destId="{34E674D3-F9D3-4E2A-A517-A4365CF65307}" srcOrd="5" destOrd="0" parTransId="{7DEBF86E-2A12-4D2D-8E9A-F1392A2B0A7E}" sibTransId="{9361D9D0-D4C7-4284-B57B-3C2C3D1D3FB4}"/>
    <dgm:cxn modelId="{526B42F6-715B-4D15-85A4-C9D351CF7F02}" type="presOf" srcId="{34E674D3-F9D3-4E2A-A517-A4365CF65307}" destId="{219E5720-FAAB-4F8E-BF0E-AFA1D245CD12}" srcOrd="0" destOrd="0" presId="urn:microsoft.com/office/officeart/2005/8/layout/hProcess11"/>
    <dgm:cxn modelId="{842EDDFB-7D3D-4854-B54B-86FDB8BE1262}" type="presOf" srcId="{C6DFAA23-1ABB-48F4-B069-36F612880CC5}" destId="{FBDC6530-BB5B-46DF-B364-B1881F01F9B5}" srcOrd="0" destOrd="0" presId="urn:microsoft.com/office/officeart/2005/8/layout/hProcess11"/>
    <dgm:cxn modelId="{3ED3BA54-31A6-4433-A863-572FB12A7BD1}" type="presParOf" srcId="{04A49459-9C27-4E9C-B606-CD67710008BA}" destId="{177AF099-F85C-4578-9F58-5A4CD4F7DF10}" srcOrd="0" destOrd="0" presId="urn:microsoft.com/office/officeart/2005/8/layout/hProcess11"/>
    <dgm:cxn modelId="{F1F120C0-3EE5-40DB-83E5-436572F612FC}" type="presParOf" srcId="{04A49459-9C27-4E9C-B606-CD67710008BA}" destId="{EE80FE1E-B378-4964-B11A-BD4BB8843F02}" srcOrd="1" destOrd="0" presId="urn:microsoft.com/office/officeart/2005/8/layout/hProcess11"/>
    <dgm:cxn modelId="{F83254BA-202A-4693-802E-898160EC7A17}" type="presParOf" srcId="{EE80FE1E-B378-4964-B11A-BD4BB8843F02}" destId="{3D1FE1E0-B6FE-4F6B-BC84-4709D233870A}" srcOrd="0" destOrd="0" presId="urn:microsoft.com/office/officeart/2005/8/layout/hProcess11"/>
    <dgm:cxn modelId="{1DC53BF4-9B1D-4166-827D-55BFDB31D916}" type="presParOf" srcId="{3D1FE1E0-B6FE-4F6B-BC84-4709D233870A}" destId="{DED870C2-B1B4-4B42-B87B-FD1C970C0EDB}" srcOrd="0" destOrd="0" presId="urn:microsoft.com/office/officeart/2005/8/layout/hProcess11"/>
    <dgm:cxn modelId="{E3948E86-98CA-4D41-AA23-0C0B19D20975}" type="presParOf" srcId="{3D1FE1E0-B6FE-4F6B-BC84-4709D233870A}" destId="{D2C1620B-E4DA-469B-9B68-2AB40100F300}" srcOrd="1" destOrd="0" presId="urn:microsoft.com/office/officeart/2005/8/layout/hProcess11"/>
    <dgm:cxn modelId="{4B61DFBB-6AD6-4452-BC56-F64841ADE8F1}" type="presParOf" srcId="{3D1FE1E0-B6FE-4F6B-BC84-4709D233870A}" destId="{6A20FF3E-228D-401A-A55F-E97750DFF69E}" srcOrd="2" destOrd="0" presId="urn:microsoft.com/office/officeart/2005/8/layout/hProcess11"/>
    <dgm:cxn modelId="{B6877790-7DC9-49C8-8841-A3873108D999}" type="presParOf" srcId="{EE80FE1E-B378-4964-B11A-BD4BB8843F02}" destId="{BC3AC0A8-C004-45EA-B94E-8E24F348D0B2}" srcOrd="1" destOrd="0" presId="urn:microsoft.com/office/officeart/2005/8/layout/hProcess11"/>
    <dgm:cxn modelId="{7E31DFFE-A279-4F8E-BC4F-30D271F8F558}" type="presParOf" srcId="{EE80FE1E-B378-4964-B11A-BD4BB8843F02}" destId="{D4678CD5-D99C-4E0F-9149-C99943A1B42E}" srcOrd="2" destOrd="0" presId="urn:microsoft.com/office/officeart/2005/8/layout/hProcess11"/>
    <dgm:cxn modelId="{6AB0D3B5-454D-44D8-885C-DB67B5C06455}" type="presParOf" srcId="{D4678CD5-D99C-4E0F-9149-C99943A1B42E}" destId="{75575013-C5A2-4AF7-B358-2C15BF72EB65}" srcOrd="0" destOrd="0" presId="urn:microsoft.com/office/officeart/2005/8/layout/hProcess11"/>
    <dgm:cxn modelId="{20B87B6D-3772-47C3-A34A-E2FDD0A01D92}" type="presParOf" srcId="{D4678CD5-D99C-4E0F-9149-C99943A1B42E}" destId="{A0E97B9B-36E9-4423-B507-2E4DDA4A233B}" srcOrd="1" destOrd="0" presId="urn:microsoft.com/office/officeart/2005/8/layout/hProcess11"/>
    <dgm:cxn modelId="{C2FF9448-DD14-42ED-877A-E09DBDD01814}" type="presParOf" srcId="{D4678CD5-D99C-4E0F-9149-C99943A1B42E}" destId="{C33E44E1-5B12-453C-BB46-77CAA109A054}" srcOrd="2" destOrd="0" presId="urn:microsoft.com/office/officeart/2005/8/layout/hProcess11"/>
    <dgm:cxn modelId="{0362EE6E-16B4-450E-B9DD-FECC14391C87}" type="presParOf" srcId="{EE80FE1E-B378-4964-B11A-BD4BB8843F02}" destId="{AAF2479C-1488-4180-9BE8-C365EAF16626}" srcOrd="3" destOrd="0" presId="urn:microsoft.com/office/officeart/2005/8/layout/hProcess11"/>
    <dgm:cxn modelId="{755273C0-EEB4-4F1E-BF9B-3215504B4F69}" type="presParOf" srcId="{EE80FE1E-B378-4964-B11A-BD4BB8843F02}" destId="{A4D70A4B-2606-4705-8424-B210906CD555}" srcOrd="4" destOrd="0" presId="urn:microsoft.com/office/officeart/2005/8/layout/hProcess11"/>
    <dgm:cxn modelId="{21A05FF1-A696-4155-B6E1-3AA727F1894F}" type="presParOf" srcId="{A4D70A4B-2606-4705-8424-B210906CD555}" destId="{FBDC6530-BB5B-46DF-B364-B1881F01F9B5}" srcOrd="0" destOrd="0" presId="urn:microsoft.com/office/officeart/2005/8/layout/hProcess11"/>
    <dgm:cxn modelId="{8F3679B9-98B5-4D32-AE07-5CFEBF2BBCCA}" type="presParOf" srcId="{A4D70A4B-2606-4705-8424-B210906CD555}" destId="{22FD2753-90A6-4BEC-93CD-F9FACD7CC36C}" srcOrd="1" destOrd="0" presId="urn:microsoft.com/office/officeart/2005/8/layout/hProcess11"/>
    <dgm:cxn modelId="{52304CA6-56C8-4BA1-9E91-FED9CDEBA70D}" type="presParOf" srcId="{A4D70A4B-2606-4705-8424-B210906CD555}" destId="{E06B170C-E215-4759-BB73-9C82926A43A0}" srcOrd="2" destOrd="0" presId="urn:microsoft.com/office/officeart/2005/8/layout/hProcess11"/>
    <dgm:cxn modelId="{AB98CA6F-BEC4-4B6C-9D3C-0E4E6B5E44EA}" type="presParOf" srcId="{EE80FE1E-B378-4964-B11A-BD4BB8843F02}" destId="{DBB9E3E6-2CDA-4175-B137-496E64C16CD5}" srcOrd="5" destOrd="0" presId="urn:microsoft.com/office/officeart/2005/8/layout/hProcess11"/>
    <dgm:cxn modelId="{7F6C4BC4-8871-40D1-AA54-9F405466A7C6}" type="presParOf" srcId="{EE80FE1E-B378-4964-B11A-BD4BB8843F02}" destId="{485CD559-2A04-4AEB-8C44-D9110171EFC5}" srcOrd="6" destOrd="0" presId="urn:microsoft.com/office/officeart/2005/8/layout/hProcess11"/>
    <dgm:cxn modelId="{F509F03C-5632-4232-BFF6-688A5B8D784F}" type="presParOf" srcId="{485CD559-2A04-4AEB-8C44-D9110171EFC5}" destId="{35099C8C-7815-4519-A4C6-BC01D0585C14}" srcOrd="0" destOrd="0" presId="urn:microsoft.com/office/officeart/2005/8/layout/hProcess11"/>
    <dgm:cxn modelId="{5218ABAA-8D31-4E95-A775-411EF643D319}" type="presParOf" srcId="{485CD559-2A04-4AEB-8C44-D9110171EFC5}" destId="{3A408A61-3B5C-4AB7-9516-CF908B4041C0}" srcOrd="1" destOrd="0" presId="urn:microsoft.com/office/officeart/2005/8/layout/hProcess11"/>
    <dgm:cxn modelId="{1DB1E5BB-B565-4943-97D0-BE3215C36157}" type="presParOf" srcId="{485CD559-2A04-4AEB-8C44-D9110171EFC5}" destId="{F087609D-272C-4429-A448-018F6FE5713A}" srcOrd="2" destOrd="0" presId="urn:microsoft.com/office/officeart/2005/8/layout/hProcess11"/>
    <dgm:cxn modelId="{2BE96CE2-0C1F-4F94-9C00-54B49323C0E2}" type="presParOf" srcId="{EE80FE1E-B378-4964-B11A-BD4BB8843F02}" destId="{3FB4B2FE-949E-4E8D-89B6-91E0DD5ACCB7}" srcOrd="7" destOrd="0" presId="urn:microsoft.com/office/officeart/2005/8/layout/hProcess11"/>
    <dgm:cxn modelId="{F00E2A45-0DD8-4975-A134-D6B859272BF0}" type="presParOf" srcId="{EE80FE1E-B378-4964-B11A-BD4BB8843F02}" destId="{6F520D01-8E80-4885-9109-7E8CAC1A2412}" srcOrd="8" destOrd="0" presId="urn:microsoft.com/office/officeart/2005/8/layout/hProcess11"/>
    <dgm:cxn modelId="{03151EF1-87E0-4C54-9933-73CC13057506}" type="presParOf" srcId="{6F520D01-8E80-4885-9109-7E8CAC1A2412}" destId="{5ADC4CEF-6586-4F08-9F38-45A2A5BDCB49}" srcOrd="0" destOrd="0" presId="urn:microsoft.com/office/officeart/2005/8/layout/hProcess11"/>
    <dgm:cxn modelId="{E5BC1D5A-F922-4802-ACE0-D057DE67ADD5}" type="presParOf" srcId="{6F520D01-8E80-4885-9109-7E8CAC1A2412}" destId="{3D83AFC9-1B16-42FA-8F09-8963F8E375F6}" srcOrd="1" destOrd="0" presId="urn:microsoft.com/office/officeart/2005/8/layout/hProcess11"/>
    <dgm:cxn modelId="{222F93DD-DE12-4B98-80BB-30433F628035}" type="presParOf" srcId="{6F520D01-8E80-4885-9109-7E8CAC1A2412}" destId="{461E8779-8EDB-4D03-B783-7B6601006AAD}" srcOrd="2" destOrd="0" presId="urn:microsoft.com/office/officeart/2005/8/layout/hProcess11"/>
    <dgm:cxn modelId="{1417408E-3747-411D-8239-BE7628C02A2E}" type="presParOf" srcId="{EE80FE1E-B378-4964-B11A-BD4BB8843F02}" destId="{9709391B-C74E-4506-9602-647FC2670D12}" srcOrd="9" destOrd="0" presId="urn:microsoft.com/office/officeart/2005/8/layout/hProcess11"/>
    <dgm:cxn modelId="{391C806E-ABD5-4FA9-B725-095519560065}" type="presParOf" srcId="{EE80FE1E-B378-4964-B11A-BD4BB8843F02}" destId="{6F80A262-CC5F-4A36-9446-BFFFAE1A19FE}" srcOrd="10" destOrd="0" presId="urn:microsoft.com/office/officeart/2005/8/layout/hProcess11"/>
    <dgm:cxn modelId="{A10963A9-6B5B-40C0-BD81-063945D6CE5C}" type="presParOf" srcId="{6F80A262-CC5F-4A36-9446-BFFFAE1A19FE}" destId="{219E5720-FAAB-4F8E-BF0E-AFA1D245CD12}" srcOrd="0" destOrd="0" presId="urn:microsoft.com/office/officeart/2005/8/layout/hProcess11"/>
    <dgm:cxn modelId="{02D54609-3F1C-463E-ADD1-E9986F917F76}" type="presParOf" srcId="{6F80A262-CC5F-4A36-9446-BFFFAE1A19FE}" destId="{F86B3EEE-EFC1-40E7-8044-CA8B8346E255}" srcOrd="1" destOrd="0" presId="urn:microsoft.com/office/officeart/2005/8/layout/hProcess11"/>
    <dgm:cxn modelId="{32AF9C48-30B5-41E8-A684-57E30ECB9641}" type="presParOf" srcId="{6F80A262-CC5F-4A36-9446-BFFFAE1A19FE}" destId="{92626665-7006-401C-BF84-0E25FC0648B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CE25D1-86B8-4932-80A0-A201DA23DB41}" type="doc">
      <dgm:prSet loTypeId="urn:microsoft.com/office/officeart/2005/8/layout/hProcess11" loCatId="process" qsTypeId="urn:microsoft.com/office/officeart/2005/8/quickstyle/simple1" qsCatId="simple" csTypeId="urn:microsoft.com/office/officeart/2005/8/colors/accent5_2" csCatId="accent5" phldr="1"/>
      <dgm:spPr/>
    </dgm:pt>
    <dgm:pt modelId="{C34F15E8-988D-49BD-AA09-DDC2FDEEFD84}">
      <dgm:prSet custT="1"/>
      <dgm:spPr/>
      <dgm:t>
        <a:bodyPr/>
        <a:lstStyle/>
        <a:p>
          <a:r>
            <a:rPr lang="en-US" sz="1400" b="1"/>
            <a:t>2015</a:t>
          </a:r>
          <a:r>
            <a:rPr lang="en-US" sz="1300"/>
            <a:t>: Seahorse Bioscience and </a:t>
          </a:r>
          <a:r>
            <a:rPr lang="en-US" sz="1300" err="1"/>
            <a:t>Cartagenia</a:t>
          </a:r>
          <a:endParaRPr lang="en-US" sz="1300"/>
        </a:p>
      </dgm:t>
    </dgm:pt>
    <dgm:pt modelId="{036B719A-23CB-4C4F-9909-D1C155439D86}" type="parTrans" cxnId="{E4EC5C76-277E-4E19-8240-1903EE92E16A}">
      <dgm:prSet/>
      <dgm:spPr/>
      <dgm:t>
        <a:bodyPr/>
        <a:lstStyle/>
        <a:p>
          <a:endParaRPr lang="en-US"/>
        </a:p>
      </dgm:t>
    </dgm:pt>
    <dgm:pt modelId="{80351346-EE19-4D76-9EE6-8C3E41CF719A}" type="sibTrans" cxnId="{E4EC5C76-277E-4E19-8240-1903EE92E16A}">
      <dgm:prSet/>
      <dgm:spPr/>
      <dgm:t>
        <a:bodyPr/>
        <a:lstStyle/>
        <a:p>
          <a:endParaRPr lang="en-US"/>
        </a:p>
      </dgm:t>
    </dgm:pt>
    <dgm:pt modelId="{27332F2C-C9BB-43CA-9F49-1E0F0115238D}">
      <dgm:prSet custT="1"/>
      <dgm:spPr/>
      <dgm:t>
        <a:bodyPr/>
        <a:lstStyle/>
        <a:p>
          <a:r>
            <a:rPr lang="en-US" sz="1400" b="1"/>
            <a:t>2016</a:t>
          </a:r>
          <a:r>
            <a:rPr lang="en-US" sz="1300"/>
            <a:t>: </a:t>
          </a:r>
          <a:r>
            <a:rPr lang="en-US" sz="1300" err="1"/>
            <a:t>Multiplicom</a:t>
          </a:r>
          <a:r>
            <a:rPr lang="en-US" sz="1300"/>
            <a:t> N.V.*</a:t>
          </a:r>
        </a:p>
      </dgm:t>
    </dgm:pt>
    <dgm:pt modelId="{299BDCC6-0BA1-4AE4-9C8C-783106DD8758}" type="parTrans" cxnId="{41CFACA4-9DFD-4F2C-9E83-70226D6D387C}">
      <dgm:prSet/>
      <dgm:spPr/>
      <dgm:t>
        <a:bodyPr/>
        <a:lstStyle/>
        <a:p>
          <a:endParaRPr lang="en-US"/>
        </a:p>
      </dgm:t>
    </dgm:pt>
    <dgm:pt modelId="{6F565746-7CA3-4C9C-A702-CD9850992C42}" type="sibTrans" cxnId="{41CFACA4-9DFD-4F2C-9E83-70226D6D387C}">
      <dgm:prSet/>
      <dgm:spPr/>
      <dgm:t>
        <a:bodyPr/>
        <a:lstStyle/>
        <a:p>
          <a:endParaRPr lang="en-US"/>
        </a:p>
      </dgm:t>
    </dgm:pt>
    <dgm:pt modelId="{A10E72EB-3EAD-4150-B1FD-CC087202E2AB}">
      <dgm:prSet custT="1"/>
      <dgm:spPr/>
      <dgm:t>
        <a:bodyPr/>
        <a:lstStyle/>
        <a:p>
          <a:r>
            <a:rPr lang="en-US" sz="1400" b="1"/>
            <a:t>2017</a:t>
          </a:r>
          <a:r>
            <a:rPr lang="en-US" sz="1300"/>
            <a:t>: Cobalt Light System</a:t>
          </a:r>
        </a:p>
      </dgm:t>
    </dgm:pt>
    <dgm:pt modelId="{93136950-712C-423C-86C7-702366FB9D80}" type="parTrans" cxnId="{C812B3BE-FE39-4663-8BE1-F5078CF770FA}">
      <dgm:prSet/>
      <dgm:spPr/>
      <dgm:t>
        <a:bodyPr/>
        <a:lstStyle/>
        <a:p>
          <a:endParaRPr lang="en-US"/>
        </a:p>
      </dgm:t>
    </dgm:pt>
    <dgm:pt modelId="{39D3FC2A-3B0D-4944-B0F5-6E90CE212535}" type="sibTrans" cxnId="{C812B3BE-FE39-4663-8BE1-F5078CF770FA}">
      <dgm:prSet/>
      <dgm:spPr/>
      <dgm:t>
        <a:bodyPr/>
        <a:lstStyle/>
        <a:p>
          <a:endParaRPr lang="en-US"/>
        </a:p>
      </dgm:t>
    </dgm:pt>
    <dgm:pt modelId="{970349FA-7A99-4C3E-9FC2-768B61D0ECBC}">
      <dgm:prSet custT="1"/>
      <dgm:spPr/>
      <dgm:t>
        <a:bodyPr/>
        <a:lstStyle/>
        <a:p>
          <a:r>
            <a:rPr lang="en-US" sz="1400" b="1"/>
            <a:t>2018</a:t>
          </a:r>
          <a:r>
            <a:rPr lang="en-US" sz="1300"/>
            <a:t>: </a:t>
          </a:r>
          <a:r>
            <a:rPr lang="en-US" sz="1300" err="1"/>
            <a:t>Lasergen</a:t>
          </a:r>
          <a:r>
            <a:rPr lang="en-US" sz="1300"/>
            <a:t>, Inc., Advanced Analytical Technologies, Inc., and </a:t>
          </a:r>
          <a:r>
            <a:rPr lang="en-US" sz="1300" err="1"/>
            <a:t>Luxcel</a:t>
          </a:r>
          <a:r>
            <a:rPr lang="en-US" sz="1300"/>
            <a:t> Biosciences </a:t>
          </a:r>
        </a:p>
      </dgm:t>
    </dgm:pt>
    <dgm:pt modelId="{DFD0E7EA-2AFD-4DC5-AC05-088590F68591}" type="parTrans" cxnId="{2D043A22-6388-462C-AC5B-44DECF414CD9}">
      <dgm:prSet/>
      <dgm:spPr/>
      <dgm:t>
        <a:bodyPr/>
        <a:lstStyle/>
        <a:p>
          <a:endParaRPr lang="en-US"/>
        </a:p>
      </dgm:t>
    </dgm:pt>
    <dgm:pt modelId="{F25A1430-0FC1-41DE-B3D8-94EB53A7ACDE}" type="sibTrans" cxnId="{2D043A22-6388-462C-AC5B-44DECF414CD9}">
      <dgm:prSet/>
      <dgm:spPr/>
      <dgm:t>
        <a:bodyPr/>
        <a:lstStyle/>
        <a:p>
          <a:endParaRPr lang="en-US"/>
        </a:p>
      </dgm:t>
    </dgm:pt>
    <dgm:pt modelId="{D9BC8AAC-143A-4123-8921-27EE28A83488}">
      <dgm:prSet custT="1"/>
      <dgm:spPr/>
      <dgm:t>
        <a:bodyPr/>
        <a:lstStyle/>
        <a:p>
          <a:r>
            <a:rPr lang="en-US" sz="1400" b="1"/>
            <a:t>2021</a:t>
          </a:r>
          <a:r>
            <a:rPr lang="en-US" sz="1300"/>
            <a:t>: Resolution Bioscience Inc.</a:t>
          </a:r>
        </a:p>
      </dgm:t>
    </dgm:pt>
    <dgm:pt modelId="{2605394E-5374-44A6-8E56-54ADF8A184CF}" type="parTrans" cxnId="{ED91D654-CFD7-479A-9683-95202F47413D}">
      <dgm:prSet/>
      <dgm:spPr/>
      <dgm:t>
        <a:bodyPr/>
        <a:lstStyle/>
        <a:p>
          <a:endParaRPr lang="en-US"/>
        </a:p>
      </dgm:t>
    </dgm:pt>
    <dgm:pt modelId="{C27B0B49-1469-4EC6-A541-E9493D2DEBE3}" type="sibTrans" cxnId="{ED91D654-CFD7-479A-9683-95202F47413D}">
      <dgm:prSet/>
      <dgm:spPr/>
      <dgm:t>
        <a:bodyPr/>
        <a:lstStyle/>
        <a:p>
          <a:endParaRPr lang="en-US"/>
        </a:p>
      </dgm:t>
    </dgm:pt>
    <dgm:pt modelId="{9518003F-5AE0-4CD1-9D8D-32DBE4885C8E}">
      <dgm:prSet custT="1"/>
      <dgm:spPr/>
      <dgm:t>
        <a:bodyPr/>
        <a:lstStyle/>
        <a:p>
          <a:r>
            <a:rPr lang="en-US" sz="1300" b="1"/>
            <a:t>2019</a:t>
          </a:r>
          <a:r>
            <a:rPr lang="en-US" sz="1300"/>
            <a:t>: </a:t>
          </a:r>
          <a:r>
            <a:rPr lang="en-US" sz="1300" err="1"/>
            <a:t>BioTek</a:t>
          </a:r>
          <a:r>
            <a:rPr lang="en-US" sz="1300"/>
            <a:t> Instruments</a:t>
          </a:r>
        </a:p>
      </dgm:t>
    </dgm:pt>
    <dgm:pt modelId="{4E319954-F291-4AED-9932-2DEE90949B23}" type="parTrans" cxnId="{6C64780C-23C0-4D2F-9DAB-3D689F9B2EF6}">
      <dgm:prSet/>
      <dgm:spPr/>
      <dgm:t>
        <a:bodyPr/>
        <a:lstStyle/>
        <a:p>
          <a:endParaRPr lang="en-US"/>
        </a:p>
      </dgm:t>
    </dgm:pt>
    <dgm:pt modelId="{64BC9871-D4CB-4ECB-A4D9-F496C12B5DA4}" type="sibTrans" cxnId="{6C64780C-23C0-4D2F-9DAB-3D689F9B2EF6}">
      <dgm:prSet/>
      <dgm:spPr/>
      <dgm:t>
        <a:bodyPr/>
        <a:lstStyle/>
        <a:p>
          <a:endParaRPr lang="en-US"/>
        </a:p>
      </dgm:t>
    </dgm:pt>
    <dgm:pt modelId="{5E098071-052D-4866-9B31-09F22849513E}" type="pres">
      <dgm:prSet presAssocID="{56CE25D1-86B8-4932-80A0-A201DA23DB41}" presName="Name0" presStyleCnt="0">
        <dgm:presLayoutVars>
          <dgm:dir/>
          <dgm:resizeHandles val="exact"/>
        </dgm:presLayoutVars>
      </dgm:prSet>
      <dgm:spPr/>
    </dgm:pt>
    <dgm:pt modelId="{F2530635-8DD1-4F8C-B492-DC8F8C418949}" type="pres">
      <dgm:prSet presAssocID="{56CE25D1-86B8-4932-80A0-A201DA23DB41}" presName="arrow" presStyleLbl="bgShp" presStyleIdx="0" presStyleCnt="1"/>
      <dgm:spPr/>
    </dgm:pt>
    <dgm:pt modelId="{F13278B7-BC2E-4E8F-9B54-8F1F2906C640}" type="pres">
      <dgm:prSet presAssocID="{56CE25D1-86B8-4932-80A0-A201DA23DB41}" presName="points" presStyleCnt="0"/>
      <dgm:spPr/>
    </dgm:pt>
    <dgm:pt modelId="{440C39BD-BC0F-4072-8E8D-51C2C8B57623}" type="pres">
      <dgm:prSet presAssocID="{C34F15E8-988D-49BD-AA09-DDC2FDEEFD84}" presName="compositeA" presStyleCnt="0"/>
      <dgm:spPr/>
    </dgm:pt>
    <dgm:pt modelId="{A1A921ED-2AA6-4D19-974F-71BCDF94CD12}" type="pres">
      <dgm:prSet presAssocID="{C34F15E8-988D-49BD-AA09-DDC2FDEEFD84}" presName="textA" presStyleLbl="revTx" presStyleIdx="0" presStyleCnt="6" custScaleX="189867">
        <dgm:presLayoutVars>
          <dgm:bulletEnabled val="1"/>
        </dgm:presLayoutVars>
      </dgm:prSet>
      <dgm:spPr/>
    </dgm:pt>
    <dgm:pt modelId="{2FEBDDEA-4C4D-4F05-BE05-87E2FA58D281}" type="pres">
      <dgm:prSet presAssocID="{C34F15E8-988D-49BD-AA09-DDC2FDEEFD84}" presName="circleA" presStyleLbl="node1" presStyleIdx="0" presStyleCnt="6"/>
      <dgm:spPr/>
    </dgm:pt>
    <dgm:pt modelId="{F238D28D-629B-4812-8C05-051C5E65BD19}" type="pres">
      <dgm:prSet presAssocID="{C34F15E8-988D-49BD-AA09-DDC2FDEEFD84}" presName="spaceA" presStyleCnt="0"/>
      <dgm:spPr/>
    </dgm:pt>
    <dgm:pt modelId="{44032685-91FE-4031-A231-A853D158A1D7}" type="pres">
      <dgm:prSet presAssocID="{80351346-EE19-4D76-9EE6-8C3E41CF719A}" presName="space" presStyleCnt="0"/>
      <dgm:spPr/>
    </dgm:pt>
    <dgm:pt modelId="{DE67A9FE-8884-40DC-AD22-ACBE298C22DF}" type="pres">
      <dgm:prSet presAssocID="{27332F2C-C9BB-43CA-9F49-1E0F0115238D}" presName="compositeB" presStyleCnt="0"/>
      <dgm:spPr/>
    </dgm:pt>
    <dgm:pt modelId="{1B6D86D4-9029-4F8B-A67A-1DCD1AC34646}" type="pres">
      <dgm:prSet presAssocID="{27332F2C-C9BB-43CA-9F49-1E0F0115238D}" presName="textB" presStyleLbl="revTx" presStyleIdx="1" presStyleCnt="6" custScaleX="177807">
        <dgm:presLayoutVars>
          <dgm:bulletEnabled val="1"/>
        </dgm:presLayoutVars>
      </dgm:prSet>
      <dgm:spPr/>
    </dgm:pt>
    <dgm:pt modelId="{64744781-9EE9-42D7-A9CB-5F56C1BFA4BD}" type="pres">
      <dgm:prSet presAssocID="{27332F2C-C9BB-43CA-9F49-1E0F0115238D}" presName="circleB" presStyleLbl="node1" presStyleIdx="1" presStyleCnt="6"/>
      <dgm:spPr/>
    </dgm:pt>
    <dgm:pt modelId="{E0CE177E-92B2-42D8-B93B-27F0EC578F71}" type="pres">
      <dgm:prSet presAssocID="{27332F2C-C9BB-43CA-9F49-1E0F0115238D}" presName="spaceB" presStyleCnt="0"/>
      <dgm:spPr/>
    </dgm:pt>
    <dgm:pt modelId="{0BAAB935-7C53-4CD1-9975-9F617F7C83D2}" type="pres">
      <dgm:prSet presAssocID="{6F565746-7CA3-4C9C-A702-CD9850992C42}" presName="space" presStyleCnt="0"/>
      <dgm:spPr/>
    </dgm:pt>
    <dgm:pt modelId="{F1D908EF-338C-4DA6-80C0-D009E51D7776}" type="pres">
      <dgm:prSet presAssocID="{A10E72EB-3EAD-4150-B1FD-CC087202E2AB}" presName="compositeA" presStyleCnt="0"/>
      <dgm:spPr/>
    </dgm:pt>
    <dgm:pt modelId="{42B36038-9C11-4E78-AA6A-119D863E51AA}" type="pres">
      <dgm:prSet presAssocID="{A10E72EB-3EAD-4150-B1FD-CC087202E2AB}" presName="textA" presStyleLbl="revTx" presStyleIdx="2" presStyleCnt="6" custScaleX="223922">
        <dgm:presLayoutVars>
          <dgm:bulletEnabled val="1"/>
        </dgm:presLayoutVars>
      </dgm:prSet>
      <dgm:spPr/>
    </dgm:pt>
    <dgm:pt modelId="{2A7599FB-6817-422B-96BB-E0D3738C168D}" type="pres">
      <dgm:prSet presAssocID="{A10E72EB-3EAD-4150-B1FD-CC087202E2AB}" presName="circleA" presStyleLbl="node1" presStyleIdx="2" presStyleCnt="6"/>
      <dgm:spPr/>
    </dgm:pt>
    <dgm:pt modelId="{5A777AA3-8B2B-4C18-80D9-4E607A491B53}" type="pres">
      <dgm:prSet presAssocID="{A10E72EB-3EAD-4150-B1FD-CC087202E2AB}" presName="spaceA" presStyleCnt="0"/>
      <dgm:spPr/>
    </dgm:pt>
    <dgm:pt modelId="{141AA26E-D940-40E0-B7DD-A8200FA317D1}" type="pres">
      <dgm:prSet presAssocID="{39D3FC2A-3B0D-4944-B0F5-6E90CE212535}" presName="space" presStyleCnt="0"/>
      <dgm:spPr/>
    </dgm:pt>
    <dgm:pt modelId="{3F6A88F1-496B-47C3-9493-63624D57AFD7}" type="pres">
      <dgm:prSet presAssocID="{970349FA-7A99-4C3E-9FC2-768B61D0ECBC}" presName="compositeB" presStyleCnt="0"/>
      <dgm:spPr/>
    </dgm:pt>
    <dgm:pt modelId="{EFFBF0DF-B1DC-49A8-BEED-00DE1F5D585B}" type="pres">
      <dgm:prSet presAssocID="{970349FA-7A99-4C3E-9FC2-768B61D0ECBC}" presName="textB" presStyleLbl="revTx" presStyleIdx="3" presStyleCnt="6" custScaleX="225006">
        <dgm:presLayoutVars>
          <dgm:bulletEnabled val="1"/>
        </dgm:presLayoutVars>
      </dgm:prSet>
      <dgm:spPr/>
    </dgm:pt>
    <dgm:pt modelId="{71B5F663-7ACE-4A8A-94F2-7511A6CF8527}" type="pres">
      <dgm:prSet presAssocID="{970349FA-7A99-4C3E-9FC2-768B61D0ECBC}" presName="circleB" presStyleLbl="node1" presStyleIdx="3" presStyleCnt="6"/>
      <dgm:spPr/>
    </dgm:pt>
    <dgm:pt modelId="{2F16611A-F482-40FF-ABEE-BFAD1B8CD4CA}" type="pres">
      <dgm:prSet presAssocID="{970349FA-7A99-4C3E-9FC2-768B61D0ECBC}" presName="spaceB" presStyleCnt="0"/>
      <dgm:spPr/>
    </dgm:pt>
    <dgm:pt modelId="{1D98BD94-B9F7-46EA-A806-73E331495690}" type="pres">
      <dgm:prSet presAssocID="{F25A1430-0FC1-41DE-B3D8-94EB53A7ACDE}" presName="space" presStyleCnt="0"/>
      <dgm:spPr/>
    </dgm:pt>
    <dgm:pt modelId="{7C869727-5F5C-4F2C-8041-27E597BE4339}" type="pres">
      <dgm:prSet presAssocID="{9518003F-5AE0-4CD1-9D8D-32DBE4885C8E}" presName="compositeA" presStyleCnt="0"/>
      <dgm:spPr/>
    </dgm:pt>
    <dgm:pt modelId="{3BC1370F-500A-45F6-820A-46B733EDAA6B}" type="pres">
      <dgm:prSet presAssocID="{9518003F-5AE0-4CD1-9D8D-32DBE4885C8E}" presName="textA" presStyleLbl="revTx" presStyleIdx="4" presStyleCnt="6" custScaleX="202318">
        <dgm:presLayoutVars>
          <dgm:bulletEnabled val="1"/>
        </dgm:presLayoutVars>
      </dgm:prSet>
      <dgm:spPr/>
    </dgm:pt>
    <dgm:pt modelId="{A973D69F-A2E8-4096-ADAD-20FC02DB51D2}" type="pres">
      <dgm:prSet presAssocID="{9518003F-5AE0-4CD1-9D8D-32DBE4885C8E}" presName="circleA" presStyleLbl="node1" presStyleIdx="4" presStyleCnt="6"/>
      <dgm:spPr/>
    </dgm:pt>
    <dgm:pt modelId="{A2F8C00E-7A68-4A57-8CF1-8198C4821C91}" type="pres">
      <dgm:prSet presAssocID="{9518003F-5AE0-4CD1-9D8D-32DBE4885C8E}" presName="spaceA" presStyleCnt="0"/>
      <dgm:spPr/>
    </dgm:pt>
    <dgm:pt modelId="{302950CD-321F-4FE4-8256-A88167023D49}" type="pres">
      <dgm:prSet presAssocID="{64BC9871-D4CB-4ECB-A4D9-F496C12B5DA4}" presName="space" presStyleCnt="0"/>
      <dgm:spPr/>
    </dgm:pt>
    <dgm:pt modelId="{FD26DFEC-9596-4501-BCE9-1DA885968D76}" type="pres">
      <dgm:prSet presAssocID="{D9BC8AAC-143A-4123-8921-27EE28A83488}" presName="compositeB" presStyleCnt="0"/>
      <dgm:spPr/>
    </dgm:pt>
    <dgm:pt modelId="{9E5794D2-7A96-4635-AF63-8AFA2F20BEFE}" type="pres">
      <dgm:prSet presAssocID="{D9BC8AAC-143A-4123-8921-27EE28A83488}" presName="textB" presStyleLbl="revTx" presStyleIdx="5" presStyleCnt="6" custScaleX="160165">
        <dgm:presLayoutVars>
          <dgm:bulletEnabled val="1"/>
        </dgm:presLayoutVars>
      </dgm:prSet>
      <dgm:spPr/>
    </dgm:pt>
    <dgm:pt modelId="{C0B36E54-D86E-4E10-9411-D278905408A3}" type="pres">
      <dgm:prSet presAssocID="{D9BC8AAC-143A-4123-8921-27EE28A83488}" presName="circleB" presStyleLbl="node1" presStyleIdx="5" presStyleCnt="6"/>
      <dgm:spPr/>
    </dgm:pt>
    <dgm:pt modelId="{FA1DF50B-6DD4-4F65-807E-AD0044D5CE82}" type="pres">
      <dgm:prSet presAssocID="{D9BC8AAC-143A-4123-8921-27EE28A83488}" presName="spaceB" presStyleCnt="0"/>
      <dgm:spPr/>
    </dgm:pt>
  </dgm:ptLst>
  <dgm:cxnLst>
    <dgm:cxn modelId="{6C64780C-23C0-4D2F-9DAB-3D689F9B2EF6}" srcId="{56CE25D1-86B8-4932-80A0-A201DA23DB41}" destId="{9518003F-5AE0-4CD1-9D8D-32DBE4885C8E}" srcOrd="4" destOrd="0" parTransId="{4E319954-F291-4AED-9932-2DEE90949B23}" sibTransId="{64BC9871-D4CB-4ECB-A4D9-F496C12B5DA4}"/>
    <dgm:cxn modelId="{2D043A22-6388-462C-AC5B-44DECF414CD9}" srcId="{56CE25D1-86B8-4932-80A0-A201DA23DB41}" destId="{970349FA-7A99-4C3E-9FC2-768B61D0ECBC}" srcOrd="3" destOrd="0" parTransId="{DFD0E7EA-2AFD-4DC5-AC05-088590F68591}" sibTransId="{F25A1430-0FC1-41DE-B3D8-94EB53A7ACDE}"/>
    <dgm:cxn modelId="{483F5E73-28B0-4DA5-9A88-8BD9CCC0E957}" type="presOf" srcId="{56CE25D1-86B8-4932-80A0-A201DA23DB41}" destId="{5E098071-052D-4866-9B31-09F22849513E}" srcOrd="0" destOrd="0" presId="urn:microsoft.com/office/officeart/2005/8/layout/hProcess11"/>
    <dgm:cxn modelId="{ED91D654-CFD7-479A-9683-95202F47413D}" srcId="{56CE25D1-86B8-4932-80A0-A201DA23DB41}" destId="{D9BC8AAC-143A-4123-8921-27EE28A83488}" srcOrd="5" destOrd="0" parTransId="{2605394E-5374-44A6-8E56-54ADF8A184CF}" sibTransId="{C27B0B49-1469-4EC6-A541-E9493D2DEBE3}"/>
    <dgm:cxn modelId="{E4EC5C76-277E-4E19-8240-1903EE92E16A}" srcId="{56CE25D1-86B8-4932-80A0-A201DA23DB41}" destId="{C34F15E8-988D-49BD-AA09-DDC2FDEEFD84}" srcOrd="0" destOrd="0" parTransId="{036B719A-23CB-4C4F-9909-D1C155439D86}" sibTransId="{80351346-EE19-4D76-9EE6-8C3E41CF719A}"/>
    <dgm:cxn modelId="{39CF5BA1-D47F-4DE2-B192-55BDDBBA5BA8}" type="presOf" srcId="{9518003F-5AE0-4CD1-9D8D-32DBE4885C8E}" destId="{3BC1370F-500A-45F6-820A-46B733EDAA6B}" srcOrd="0" destOrd="0" presId="urn:microsoft.com/office/officeart/2005/8/layout/hProcess11"/>
    <dgm:cxn modelId="{2A7E50A2-BF0D-458A-9239-E48A61E68A7B}" type="presOf" srcId="{27332F2C-C9BB-43CA-9F49-1E0F0115238D}" destId="{1B6D86D4-9029-4F8B-A67A-1DCD1AC34646}" srcOrd="0" destOrd="0" presId="urn:microsoft.com/office/officeart/2005/8/layout/hProcess11"/>
    <dgm:cxn modelId="{41CFACA4-9DFD-4F2C-9E83-70226D6D387C}" srcId="{56CE25D1-86B8-4932-80A0-A201DA23DB41}" destId="{27332F2C-C9BB-43CA-9F49-1E0F0115238D}" srcOrd="1" destOrd="0" parTransId="{299BDCC6-0BA1-4AE4-9C8C-783106DD8758}" sibTransId="{6F565746-7CA3-4C9C-A702-CD9850992C42}"/>
    <dgm:cxn modelId="{C812B3BE-FE39-4663-8BE1-F5078CF770FA}" srcId="{56CE25D1-86B8-4932-80A0-A201DA23DB41}" destId="{A10E72EB-3EAD-4150-B1FD-CC087202E2AB}" srcOrd="2" destOrd="0" parTransId="{93136950-712C-423C-86C7-702366FB9D80}" sibTransId="{39D3FC2A-3B0D-4944-B0F5-6E90CE212535}"/>
    <dgm:cxn modelId="{9DAD2DCF-C220-4195-8696-7FD7D771823A}" type="presOf" srcId="{D9BC8AAC-143A-4123-8921-27EE28A83488}" destId="{9E5794D2-7A96-4635-AF63-8AFA2F20BEFE}" srcOrd="0" destOrd="0" presId="urn:microsoft.com/office/officeart/2005/8/layout/hProcess11"/>
    <dgm:cxn modelId="{9815FDE9-63DC-4266-BDD8-A3907A73BA56}" type="presOf" srcId="{970349FA-7A99-4C3E-9FC2-768B61D0ECBC}" destId="{EFFBF0DF-B1DC-49A8-BEED-00DE1F5D585B}" srcOrd="0" destOrd="0" presId="urn:microsoft.com/office/officeart/2005/8/layout/hProcess11"/>
    <dgm:cxn modelId="{0933ACEF-9048-48D3-85E0-348FB3B4B3BF}" type="presOf" srcId="{C34F15E8-988D-49BD-AA09-DDC2FDEEFD84}" destId="{A1A921ED-2AA6-4D19-974F-71BCDF94CD12}" srcOrd="0" destOrd="0" presId="urn:microsoft.com/office/officeart/2005/8/layout/hProcess11"/>
    <dgm:cxn modelId="{918029F8-7B1A-418A-BEC9-6CA49A020B4B}" type="presOf" srcId="{A10E72EB-3EAD-4150-B1FD-CC087202E2AB}" destId="{42B36038-9C11-4E78-AA6A-119D863E51AA}" srcOrd="0" destOrd="0" presId="urn:microsoft.com/office/officeart/2005/8/layout/hProcess11"/>
    <dgm:cxn modelId="{FB6B1E32-0F24-4244-884D-BD8770263382}" type="presParOf" srcId="{5E098071-052D-4866-9B31-09F22849513E}" destId="{F2530635-8DD1-4F8C-B492-DC8F8C418949}" srcOrd="0" destOrd="0" presId="urn:microsoft.com/office/officeart/2005/8/layout/hProcess11"/>
    <dgm:cxn modelId="{F7E545FC-A45E-4DFE-B55C-9B615FD446A2}" type="presParOf" srcId="{5E098071-052D-4866-9B31-09F22849513E}" destId="{F13278B7-BC2E-4E8F-9B54-8F1F2906C640}" srcOrd="1" destOrd="0" presId="urn:microsoft.com/office/officeart/2005/8/layout/hProcess11"/>
    <dgm:cxn modelId="{43F622F4-42E4-4E2C-9BDE-C2B78C28D2C8}" type="presParOf" srcId="{F13278B7-BC2E-4E8F-9B54-8F1F2906C640}" destId="{440C39BD-BC0F-4072-8E8D-51C2C8B57623}" srcOrd="0" destOrd="0" presId="urn:microsoft.com/office/officeart/2005/8/layout/hProcess11"/>
    <dgm:cxn modelId="{A0D59D2C-3275-4951-9CE6-47DD3AF185CD}" type="presParOf" srcId="{440C39BD-BC0F-4072-8E8D-51C2C8B57623}" destId="{A1A921ED-2AA6-4D19-974F-71BCDF94CD12}" srcOrd="0" destOrd="0" presId="urn:microsoft.com/office/officeart/2005/8/layout/hProcess11"/>
    <dgm:cxn modelId="{9D140C57-73E3-40EA-A7C6-EFAE1682F04B}" type="presParOf" srcId="{440C39BD-BC0F-4072-8E8D-51C2C8B57623}" destId="{2FEBDDEA-4C4D-4F05-BE05-87E2FA58D281}" srcOrd="1" destOrd="0" presId="urn:microsoft.com/office/officeart/2005/8/layout/hProcess11"/>
    <dgm:cxn modelId="{F4AAF883-0F1C-4F78-AD62-7B6B1FA8D6D8}" type="presParOf" srcId="{440C39BD-BC0F-4072-8E8D-51C2C8B57623}" destId="{F238D28D-629B-4812-8C05-051C5E65BD19}" srcOrd="2" destOrd="0" presId="urn:microsoft.com/office/officeart/2005/8/layout/hProcess11"/>
    <dgm:cxn modelId="{439176E6-9C37-40B9-86BD-91A374F7363D}" type="presParOf" srcId="{F13278B7-BC2E-4E8F-9B54-8F1F2906C640}" destId="{44032685-91FE-4031-A231-A853D158A1D7}" srcOrd="1" destOrd="0" presId="urn:microsoft.com/office/officeart/2005/8/layout/hProcess11"/>
    <dgm:cxn modelId="{C8711342-98D6-4E8A-8BA2-B305AADCEC34}" type="presParOf" srcId="{F13278B7-BC2E-4E8F-9B54-8F1F2906C640}" destId="{DE67A9FE-8884-40DC-AD22-ACBE298C22DF}" srcOrd="2" destOrd="0" presId="urn:microsoft.com/office/officeart/2005/8/layout/hProcess11"/>
    <dgm:cxn modelId="{B539676F-FDD6-4ED7-986A-6D76ED42F6CB}" type="presParOf" srcId="{DE67A9FE-8884-40DC-AD22-ACBE298C22DF}" destId="{1B6D86D4-9029-4F8B-A67A-1DCD1AC34646}" srcOrd="0" destOrd="0" presId="urn:microsoft.com/office/officeart/2005/8/layout/hProcess11"/>
    <dgm:cxn modelId="{1B07559D-1200-44A2-9FF7-56384D4129FA}" type="presParOf" srcId="{DE67A9FE-8884-40DC-AD22-ACBE298C22DF}" destId="{64744781-9EE9-42D7-A9CB-5F56C1BFA4BD}" srcOrd="1" destOrd="0" presId="urn:microsoft.com/office/officeart/2005/8/layout/hProcess11"/>
    <dgm:cxn modelId="{C6B283EA-F6D3-4731-8BC2-56DA2F0296CC}" type="presParOf" srcId="{DE67A9FE-8884-40DC-AD22-ACBE298C22DF}" destId="{E0CE177E-92B2-42D8-B93B-27F0EC578F71}" srcOrd="2" destOrd="0" presId="urn:microsoft.com/office/officeart/2005/8/layout/hProcess11"/>
    <dgm:cxn modelId="{15D673E7-2E2D-4E76-9D76-65758FEC3C4B}" type="presParOf" srcId="{F13278B7-BC2E-4E8F-9B54-8F1F2906C640}" destId="{0BAAB935-7C53-4CD1-9975-9F617F7C83D2}" srcOrd="3" destOrd="0" presId="urn:microsoft.com/office/officeart/2005/8/layout/hProcess11"/>
    <dgm:cxn modelId="{64E04AE6-4833-42F3-8437-38E248A098B6}" type="presParOf" srcId="{F13278B7-BC2E-4E8F-9B54-8F1F2906C640}" destId="{F1D908EF-338C-4DA6-80C0-D009E51D7776}" srcOrd="4" destOrd="0" presId="urn:microsoft.com/office/officeart/2005/8/layout/hProcess11"/>
    <dgm:cxn modelId="{71392839-083A-40D7-BD14-C8DBE45A7FAD}" type="presParOf" srcId="{F1D908EF-338C-4DA6-80C0-D009E51D7776}" destId="{42B36038-9C11-4E78-AA6A-119D863E51AA}" srcOrd="0" destOrd="0" presId="urn:microsoft.com/office/officeart/2005/8/layout/hProcess11"/>
    <dgm:cxn modelId="{EEC54CB9-4A78-467B-98E6-AD3ECD75D281}" type="presParOf" srcId="{F1D908EF-338C-4DA6-80C0-D009E51D7776}" destId="{2A7599FB-6817-422B-96BB-E0D3738C168D}" srcOrd="1" destOrd="0" presId="urn:microsoft.com/office/officeart/2005/8/layout/hProcess11"/>
    <dgm:cxn modelId="{D27E0F35-B711-4BA5-91D6-4630E897437F}" type="presParOf" srcId="{F1D908EF-338C-4DA6-80C0-D009E51D7776}" destId="{5A777AA3-8B2B-4C18-80D9-4E607A491B53}" srcOrd="2" destOrd="0" presId="urn:microsoft.com/office/officeart/2005/8/layout/hProcess11"/>
    <dgm:cxn modelId="{A9CB3377-4E82-415C-B2C1-EFAA130225D2}" type="presParOf" srcId="{F13278B7-BC2E-4E8F-9B54-8F1F2906C640}" destId="{141AA26E-D940-40E0-B7DD-A8200FA317D1}" srcOrd="5" destOrd="0" presId="urn:microsoft.com/office/officeart/2005/8/layout/hProcess11"/>
    <dgm:cxn modelId="{D29C9596-690A-46C4-A852-5B65D25E2FEF}" type="presParOf" srcId="{F13278B7-BC2E-4E8F-9B54-8F1F2906C640}" destId="{3F6A88F1-496B-47C3-9493-63624D57AFD7}" srcOrd="6" destOrd="0" presId="urn:microsoft.com/office/officeart/2005/8/layout/hProcess11"/>
    <dgm:cxn modelId="{E04F1A9E-A242-4F42-8268-95BCC33BAACF}" type="presParOf" srcId="{3F6A88F1-496B-47C3-9493-63624D57AFD7}" destId="{EFFBF0DF-B1DC-49A8-BEED-00DE1F5D585B}" srcOrd="0" destOrd="0" presId="urn:microsoft.com/office/officeart/2005/8/layout/hProcess11"/>
    <dgm:cxn modelId="{37E2ECE3-0E3D-43C7-8EA7-0D601FB40F7C}" type="presParOf" srcId="{3F6A88F1-496B-47C3-9493-63624D57AFD7}" destId="{71B5F663-7ACE-4A8A-94F2-7511A6CF8527}" srcOrd="1" destOrd="0" presId="urn:microsoft.com/office/officeart/2005/8/layout/hProcess11"/>
    <dgm:cxn modelId="{4D36C1A9-959F-40C3-BB02-A5CE17A10AAA}" type="presParOf" srcId="{3F6A88F1-496B-47C3-9493-63624D57AFD7}" destId="{2F16611A-F482-40FF-ABEE-BFAD1B8CD4CA}" srcOrd="2" destOrd="0" presId="urn:microsoft.com/office/officeart/2005/8/layout/hProcess11"/>
    <dgm:cxn modelId="{F086FA5D-A165-4FA7-B0C7-65A6F546EA1E}" type="presParOf" srcId="{F13278B7-BC2E-4E8F-9B54-8F1F2906C640}" destId="{1D98BD94-B9F7-46EA-A806-73E331495690}" srcOrd="7" destOrd="0" presId="urn:microsoft.com/office/officeart/2005/8/layout/hProcess11"/>
    <dgm:cxn modelId="{5CE7D3A5-5B4E-4C7B-BF1F-E4FC41E61450}" type="presParOf" srcId="{F13278B7-BC2E-4E8F-9B54-8F1F2906C640}" destId="{7C869727-5F5C-4F2C-8041-27E597BE4339}" srcOrd="8" destOrd="0" presId="urn:microsoft.com/office/officeart/2005/8/layout/hProcess11"/>
    <dgm:cxn modelId="{7516698E-E719-4571-9849-A58B782CB866}" type="presParOf" srcId="{7C869727-5F5C-4F2C-8041-27E597BE4339}" destId="{3BC1370F-500A-45F6-820A-46B733EDAA6B}" srcOrd="0" destOrd="0" presId="urn:microsoft.com/office/officeart/2005/8/layout/hProcess11"/>
    <dgm:cxn modelId="{1031355F-504B-4BD3-8726-33FCAEC037C8}" type="presParOf" srcId="{7C869727-5F5C-4F2C-8041-27E597BE4339}" destId="{A973D69F-A2E8-4096-ADAD-20FC02DB51D2}" srcOrd="1" destOrd="0" presId="urn:microsoft.com/office/officeart/2005/8/layout/hProcess11"/>
    <dgm:cxn modelId="{238FF74E-1357-4735-8EF7-31377D719824}" type="presParOf" srcId="{7C869727-5F5C-4F2C-8041-27E597BE4339}" destId="{A2F8C00E-7A68-4A57-8CF1-8198C4821C91}" srcOrd="2" destOrd="0" presId="urn:microsoft.com/office/officeart/2005/8/layout/hProcess11"/>
    <dgm:cxn modelId="{F00D416C-8C86-401A-A3E7-756902D95516}" type="presParOf" srcId="{F13278B7-BC2E-4E8F-9B54-8F1F2906C640}" destId="{302950CD-321F-4FE4-8256-A88167023D49}" srcOrd="9" destOrd="0" presId="urn:microsoft.com/office/officeart/2005/8/layout/hProcess11"/>
    <dgm:cxn modelId="{4D35E937-90D8-43AF-8161-EE440166BEA6}" type="presParOf" srcId="{F13278B7-BC2E-4E8F-9B54-8F1F2906C640}" destId="{FD26DFEC-9596-4501-BCE9-1DA885968D76}" srcOrd="10" destOrd="0" presId="urn:microsoft.com/office/officeart/2005/8/layout/hProcess11"/>
    <dgm:cxn modelId="{8A7D1A93-C541-4E1B-B665-6CA6F464C34B}" type="presParOf" srcId="{FD26DFEC-9596-4501-BCE9-1DA885968D76}" destId="{9E5794D2-7A96-4635-AF63-8AFA2F20BEFE}" srcOrd="0" destOrd="0" presId="urn:microsoft.com/office/officeart/2005/8/layout/hProcess11"/>
    <dgm:cxn modelId="{3D2EBD24-86BC-4E83-830D-75A69AA94972}" type="presParOf" srcId="{FD26DFEC-9596-4501-BCE9-1DA885968D76}" destId="{C0B36E54-D86E-4E10-9411-D278905408A3}" srcOrd="1" destOrd="0" presId="urn:microsoft.com/office/officeart/2005/8/layout/hProcess11"/>
    <dgm:cxn modelId="{0D0A1FEB-CCBB-4663-8B54-005B607E3EA0}" type="presParOf" srcId="{FD26DFEC-9596-4501-BCE9-1DA885968D76}" destId="{FA1DF50B-6DD4-4F65-807E-AD0044D5CE82}"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AF099-F85C-4578-9F58-5A4CD4F7DF10}">
      <dsp:nvSpPr>
        <dsp:cNvPr id="0" name=""/>
        <dsp:cNvSpPr/>
      </dsp:nvSpPr>
      <dsp:spPr>
        <a:xfrm>
          <a:off x="0" y="821462"/>
          <a:ext cx="8745309" cy="1095284"/>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D870C2-B1B4-4B42-B87B-FD1C970C0EDB}">
      <dsp:nvSpPr>
        <dsp:cNvPr id="0" name=""/>
        <dsp:cNvSpPr/>
      </dsp:nvSpPr>
      <dsp:spPr>
        <a:xfrm>
          <a:off x="722" y="0"/>
          <a:ext cx="1746312" cy="109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a:t>2001</a:t>
          </a:r>
          <a:r>
            <a:rPr lang="en-US" sz="1300" kern="1200"/>
            <a:t>: Objective Systems Integrators Inc.</a:t>
          </a:r>
        </a:p>
      </dsp:txBody>
      <dsp:txXfrm>
        <a:off x="722" y="0"/>
        <a:ext cx="1746312" cy="1095284"/>
      </dsp:txXfrm>
    </dsp:sp>
    <dsp:sp modelId="{D2C1620B-E4DA-469B-9B68-2AB40100F300}">
      <dsp:nvSpPr>
        <dsp:cNvPr id="0" name=""/>
        <dsp:cNvSpPr/>
      </dsp:nvSpPr>
      <dsp:spPr>
        <a:xfrm>
          <a:off x="736968" y="1232194"/>
          <a:ext cx="273821" cy="27382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75013-C5A2-4AF7-B358-2C15BF72EB65}">
      <dsp:nvSpPr>
        <dsp:cNvPr id="0" name=""/>
        <dsp:cNvSpPr/>
      </dsp:nvSpPr>
      <dsp:spPr>
        <a:xfrm>
          <a:off x="1792048" y="1642925"/>
          <a:ext cx="1100368" cy="109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a:t>2002</a:t>
          </a:r>
          <a:r>
            <a:rPr lang="en-US" sz="1300" kern="1200"/>
            <a:t>: </a:t>
          </a:r>
          <a:r>
            <a:rPr lang="en-US" sz="1300" kern="1200" err="1"/>
            <a:t>RedSwitch</a:t>
          </a:r>
          <a:r>
            <a:rPr lang="en-US" sz="1300" kern="1200"/>
            <a:t> </a:t>
          </a:r>
        </a:p>
      </dsp:txBody>
      <dsp:txXfrm>
        <a:off x="1792048" y="1642925"/>
        <a:ext cx="1100368" cy="1095284"/>
      </dsp:txXfrm>
    </dsp:sp>
    <dsp:sp modelId="{A0E97B9B-36E9-4423-B507-2E4DDA4A233B}">
      <dsp:nvSpPr>
        <dsp:cNvPr id="0" name=""/>
        <dsp:cNvSpPr/>
      </dsp:nvSpPr>
      <dsp:spPr>
        <a:xfrm>
          <a:off x="2205322" y="1232194"/>
          <a:ext cx="273821" cy="27382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C6530-BB5B-46DF-B364-B1881F01F9B5}">
      <dsp:nvSpPr>
        <dsp:cNvPr id="0" name=""/>
        <dsp:cNvSpPr/>
      </dsp:nvSpPr>
      <dsp:spPr>
        <a:xfrm>
          <a:off x="2937429" y="0"/>
          <a:ext cx="1352116" cy="109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a:t>2004</a:t>
          </a:r>
          <a:r>
            <a:rPr lang="en-US" sz="1300" kern="1200"/>
            <a:t>: Silicon Genetics</a:t>
          </a:r>
        </a:p>
      </dsp:txBody>
      <dsp:txXfrm>
        <a:off x="2937429" y="0"/>
        <a:ext cx="1352116" cy="1095284"/>
      </dsp:txXfrm>
    </dsp:sp>
    <dsp:sp modelId="{22FD2753-90A6-4BEC-93CD-F9FACD7CC36C}">
      <dsp:nvSpPr>
        <dsp:cNvPr id="0" name=""/>
        <dsp:cNvSpPr/>
      </dsp:nvSpPr>
      <dsp:spPr>
        <a:xfrm>
          <a:off x="3476577" y="1232194"/>
          <a:ext cx="273821" cy="27382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99C8C-7815-4519-A4C6-BC01D0585C14}">
      <dsp:nvSpPr>
        <dsp:cNvPr id="0" name=""/>
        <dsp:cNvSpPr/>
      </dsp:nvSpPr>
      <dsp:spPr>
        <a:xfrm>
          <a:off x="4334559" y="1642925"/>
          <a:ext cx="1408301" cy="109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a:t>2007</a:t>
          </a:r>
          <a:r>
            <a:rPr lang="en-US" sz="1300" kern="1200"/>
            <a:t>: </a:t>
          </a:r>
          <a:r>
            <a:rPr lang="en-US" sz="1300" kern="1200" err="1"/>
            <a:t>Stratagene</a:t>
          </a:r>
          <a:r>
            <a:rPr lang="en-US" sz="1300" kern="1200"/>
            <a:t>, Velocity11, </a:t>
          </a:r>
          <a:r>
            <a:rPr lang="en-US" sz="1300" kern="1200" err="1"/>
            <a:t>Adaptif</a:t>
          </a:r>
          <a:r>
            <a:rPr lang="en-US" sz="1300" kern="1200"/>
            <a:t>, </a:t>
          </a:r>
          <a:r>
            <a:rPr lang="en-US" sz="1300" kern="1200" err="1"/>
            <a:t>Kalabie</a:t>
          </a:r>
          <a:r>
            <a:rPr lang="en-US" sz="1300" kern="1200"/>
            <a:t> and </a:t>
          </a:r>
          <a:r>
            <a:rPr lang="en-US" sz="1300" kern="1200" err="1"/>
            <a:t>NetworkFab</a:t>
          </a:r>
          <a:endParaRPr lang="en-US" sz="1300" kern="1200"/>
        </a:p>
      </dsp:txBody>
      <dsp:txXfrm>
        <a:off x="4334559" y="1642925"/>
        <a:ext cx="1408301" cy="1095284"/>
      </dsp:txXfrm>
    </dsp:sp>
    <dsp:sp modelId="{3A408A61-3B5C-4AB7-9516-CF908B4041C0}">
      <dsp:nvSpPr>
        <dsp:cNvPr id="0" name=""/>
        <dsp:cNvSpPr/>
      </dsp:nvSpPr>
      <dsp:spPr>
        <a:xfrm>
          <a:off x="4901799" y="1232194"/>
          <a:ext cx="273821" cy="27382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C4CEF-6586-4F08-9F38-45A2A5BDCB49}">
      <dsp:nvSpPr>
        <dsp:cNvPr id="0" name=""/>
        <dsp:cNvSpPr/>
      </dsp:nvSpPr>
      <dsp:spPr>
        <a:xfrm>
          <a:off x="5787873" y="0"/>
          <a:ext cx="1136909" cy="109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a:t>2010</a:t>
          </a:r>
          <a:r>
            <a:rPr lang="en-US" sz="1300" kern="1200"/>
            <a:t>: Varian, Inc*</a:t>
          </a:r>
        </a:p>
      </dsp:txBody>
      <dsp:txXfrm>
        <a:off x="5787873" y="0"/>
        <a:ext cx="1136909" cy="1095284"/>
      </dsp:txXfrm>
    </dsp:sp>
    <dsp:sp modelId="{3D83AFC9-1B16-42FA-8F09-8963F8E375F6}">
      <dsp:nvSpPr>
        <dsp:cNvPr id="0" name=""/>
        <dsp:cNvSpPr/>
      </dsp:nvSpPr>
      <dsp:spPr>
        <a:xfrm>
          <a:off x="6219418" y="1232194"/>
          <a:ext cx="273821" cy="27382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E5720-FAAB-4F8E-BF0E-AFA1D245CD12}">
      <dsp:nvSpPr>
        <dsp:cNvPr id="0" name=""/>
        <dsp:cNvSpPr/>
      </dsp:nvSpPr>
      <dsp:spPr>
        <a:xfrm>
          <a:off x="6971160" y="1642925"/>
          <a:ext cx="897530" cy="109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a:t>2012</a:t>
          </a:r>
          <a:r>
            <a:rPr lang="en-US" sz="1300" kern="1200"/>
            <a:t>: </a:t>
          </a:r>
          <a:r>
            <a:rPr lang="en-US" sz="1300" kern="1200" err="1"/>
            <a:t>Dako</a:t>
          </a:r>
          <a:r>
            <a:rPr lang="en-US" sz="1300" kern="1200"/>
            <a:t>*</a:t>
          </a:r>
        </a:p>
      </dsp:txBody>
      <dsp:txXfrm>
        <a:off x="6971160" y="1642925"/>
        <a:ext cx="897530" cy="1095284"/>
      </dsp:txXfrm>
    </dsp:sp>
    <dsp:sp modelId="{F86B3EEE-EFC1-40E7-8044-CA8B8346E255}">
      <dsp:nvSpPr>
        <dsp:cNvPr id="0" name=""/>
        <dsp:cNvSpPr/>
      </dsp:nvSpPr>
      <dsp:spPr>
        <a:xfrm>
          <a:off x="7283015" y="1232194"/>
          <a:ext cx="273821" cy="27382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30635-8DD1-4F8C-B492-DC8F8C418949}">
      <dsp:nvSpPr>
        <dsp:cNvPr id="0" name=""/>
        <dsp:cNvSpPr/>
      </dsp:nvSpPr>
      <dsp:spPr>
        <a:xfrm>
          <a:off x="0" y="821197"/>
          <a:ext cx="8745310" cy="1094929"/>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921ED-2AA6-4D19-974F-71BCDF94CD12}">
      <dsp:nvSpPr>
        <dsp:cNvPr id="0" name=""/>
        <dsp:cNvSpPr/>
      </dsp:nvSpPr>
      <dsp:spPr>
        <a:xfrm>
          <a:off x="2028" y="0"/>
          <a:ext cx="1240469" cy="109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a:t>2015</a:t>
          </a:r>
          <a:r>
            <a:rPr lang="en-US" sz="1300" kern="1200"/>
            <a:t>: Seahorse Bioscience and </a:t>
          </a:r>
          <a:r>
            <a:rPr lang="en-US" sz="1300" kern="1200" err="1"/>
            <a:t>Cartagenia</a:t>
          </a:r>
          <a:endParaRPr lang="en-US" sz="1300" kern="1200"/>
        </a:p>
      </dsp:txBody>
      <dsp:txXfrm>
        <a:off x="2028" y="0"/>
        <a:ext cx="1240469" cy="1094929"/>
      </dsp:txXfrm>
    </dsp:sp>
    <dsp:sp modelId="{2FEBDDEA-4C4D-4F05-BE05-87E2FA58D281}">
      <dsp:nvSpPr>
        <dsp:cNvPr id="0" name=""/>
        <dsp:cNvSpPr/>
      </dsp:nvSpPr>
      <dsp:spPr>
        <a:xfrm>
          <a:off x="485396" y="1231795"/>
          <a:ext cx="273732" cy="27373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D86D4-9029-4F8B-A67A-1DCD1AC34646}">
      <dsp:nvSpPr>
        <dsp:cNvPr id="0" name=""/>
        <dsp:cNvSpPr/>
      </dsp:nvSpPr>
      <dsp:spPr>
        <a:xfrm>
          <a:off x="1275164" y="1642394"/>
          <a:ext cx="1161677" cy="109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a:t>2016</a:t>
          </a:r>
          <a:r>
            <a:rPr lang="en-US" sz="1300" kern="1200"/>
            <a:t>: </a:t>
          </a:r>
          <a:r>
            <a:rPr lang="en-US" sz="1300" kern="1200" err="1"/>
            <a:t>Multiplicom</a:t>
          </a:r>
          <a:r>
            <a:rPr lang="en-US" sz="1300" kern="1200"/>
            <a:t> N.V.*</a:t>
          </a:r>
        </a:p>
      </dsp:txBody>
      <dsp:txXfrm>
        <a:off x="1275164" y="1642394"/>
        <a:ext cx="1161677" cy="1094929"/>
      </dsp:txXfrm>
    </dsp:sp>
    <dsp:sp modelId="{64744781-9EE9-42D7-A9CB-5F56C1BFA4BD}">
      <dsp:nvSpPr>
        <dsp:cNvPr id="0" name=""/>
        <dsp:cNvSpPr/>
      </dsp:nvSpPr>
      <dsp:spPr>
        <a:xfrm>
          <a:off x="1719137" y="1231795"/>
          <a:ext cx="273732" cy="27373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36038-9C11-4E78-AA6A-119D863E51AA}">
      <dsp:nvSpPr>
        <dsp:cNvPr id="0" name=""/>
        <dsp:cNvSpPr/>
      </dsp:nvSpPr>
      <dsp:spPr>
        <a:xfrm>
          <a:off x="2469508" y="0"/>
          <a:ext cx="1462963" cy="109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a:t>2017</a:t>
          </a:r>
          <a:r>
            <a:rPr lang="en-US" sz="1300" kern="1200"/>
            <a:t>: Cobalt Light System</a:t>
          </a:r>
        </a:p>
      </dsp:txBody>
      <dsp:txXfrm>
        <a:off x="2469508" y="0"/>
        <a:ext cx="1462963" cy="1094929"/>
      </dsp:txXfrm>
    </dsp:sp>
    <dsp:sp modelId="{2A7599FB-6817-422B-96BB-E0D3738C168D}">
      <dsp:nvSpPr>
        <dsp:cNvPr id="0" name=""/>
        <dsp:cNvSpPr/>
      </dsp:nvSpPr>
      <dsp:spPr>
        <a:xfrm>
          <a:off x="3064124" y="1231795"/>
          <a:ext cx="273732" cy="27373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BF0DF-B1DC-49A8-BEED-00DE1F5D585B}">
      <dsp:nvSpPr>
        <dsp:cNvPr id="0" name=""/>
        <dsp:cNvSpPr/>
      </dsp:nvSpPr>
      <dsp:spPr>
        <a:xfrm>
          <a:off x="3965139" y="1642394"/>
          <a:ext cx="1470045" cy="109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a:t>2018</a:t>
          </a:r>
          <a:r>
            <a:rPr lang="en-US" sz="1300" kern="1200"/>
            <a:t>: </a:t>
          </a:r>
          <a:r>
            <a:rPr lang="en-US" sz="1300" kern="1200" err="1"/>
            <a:t>Lasergen</a:t>
          </a:r>
          <a:r>
            <a:rPr lang="en-US" sz="1300" kern="1200"/>
            <a:t>, Inc., Advanced Analytical Technologies, Inc., and </a:t>
          </a:r>
          <a:r>
            <a:rPr lang="en-US" sz="1300" kern="1200" err="1"/>
            <a:t>Luxcel</a:t>
          </a:r>
          <a:r>
            <a:rPr lang="en-US" sz="1300" kern="1200"/>
            <a:t> Biosciences </a:t>
          </a:r>
        </a:p>
      </dsp:txBody>
      <dsp:txXfrm>
        <a:off x="3965139" y="1642394"/>
        <a:ext cx="1470045" cy="1094929"/>
      </dsp:txXfrm>
    </dsp:sp>
    <dsp:sp modelId="{71B5F663-7ACE-4A8A-94F2-7511A6CF8527}">
      <dsp:nvSpPr>
        <dsp:cNvPr id="0" name=""/>
        <dsp:cNvSpPr/>
      </dsp:nvSpPr>
      <dsp:spPr>
        <a:xfrm>
          <a:off x="4563295" y="1231795"/>
          <a:ext cx="273732" cy="27373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C1370F-500A-45F6-820A-46B733EDAA6B}">
      <dsp:nvSpPr>
        <dsp:cNvPr id="0" name=""/>
        <dsp:cNvSpPr/>
      </dsp:nvSpPr>
      <dsp:spPr>
        <a:xfrm>
          <a:off x="5467851" y="0"/>
          <a:ext cx="1321816" cy="109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a:t>2019</a:t>
          </a:r>
          <a:r>
            <a:rPr lang="en-US" sz="1300" kern="1200"/>
            <a:t>: </a:t>
          </a:r>
          <a:r>
            <a:rPr lang="en-US" sz="1300" kern="1200" err="1"/>
            <a:t>BioTek</a:t>
          </a:r>
          <a:r>
            <a:rPr lang="en-US" sz="1300" kern="1200"/>
            <a:t> Instruments</a:t>
          </a:r>
        </a:p>
      </dsp:txBody>
      <dsp:txXfrm>
        <a:off x="5467851" y="0"/>
        <a:ext cx="1321816" cy="1094929"/>
      </dsp:txXfrm>
    </dsp:sp>
    <dsp:sp modelId="{A973D69F-A2E8-4096-ADAD-20FC02DB51D2}">
      <dsp:nvSpPr>
        <dsp:cNvPr id="0" name=""/>
        <dsp:cNvSpPr/>
      </dsp:nvSpPr>
      <dsp:spPr>
        <a:xfrm>
          <a:off x="5991893" y="1231795"/>
          <a:ext cx="273732" cy="27373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5794D2-7A96-4635-AF63-8AFA2F20BEFE}">
      <dsp:nvSpPr>
        <dsp:cNvPr id="0" name=""/>
        <dsp:cNvSpPr/>
      </dsp:nvSpPr>
      <dsp:spPr>
        <a:xfrm>
          <a:off x="6822334" y="1642394"/>
          <a:ext cx="1046415" cy="109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a:t>2021</a:t>
          </a:r>
          <a:r>
            <a:rPr lang="en-US" sz="1300" kern="1200"/>
            <a:t>: Resolution Bioscience Inc.</a:t>
          </a:r>
        </a:p>
      </dsp:txBody>
      <dsp:txXfrm>
        <a:off x="6822334" y="1642394"/>
        <a:ext cx="1046415" cy="1094929"/>
      </dsp:txXfrm>
    </dsp:sp>
    <dsp:sp modelId="{C0B36E54-D86E-4E10-9411-D278905408A3}">
      <dsp:nvSpPr>
        <dsp:cNvPr id="0" name=""/>
        <dsp:cNvSpPr/>
      </dsp:nvSpPr>
      <dsp:spPr>
        <a:xfrm>
          <a:off x="7208676" y="1231795"/>
          <a:ext cx="273732" cy="27373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0.27592</cdr:x>
      <cdr:y>0.08901</cdr:y>
    </cdr:from>
    <cdr:to>
      <cdr:x>0.86407</cdr:x>
      <cdr:y>0.45136</cdr:y>
    </cdr:to>
    <cdr:cxnSp macro="">
      <cdr:nvCxnSpPr>
        <cdr:cNvPr id="3" name="Straight Arrow Connector 2">
          <a:extLst xmlns:a="http://schemas.openxmlformats.org/drawingml/2006/main">
            <a:ext uri="{FF2B5EF4-FFF2-40B4-BE49-F238E27FC236}">
              <a16:creationId xmlns:a16="http://schemas.microsoft.com/office/drawing/2014/main" id="{A3A6882A-6EC2-4B2C-B569-A30B6C3545A2}"/>
            </a:ext>
          </a:extLst>
        </cdr:cNvPr>
        <cdr:cNvCxnSpPr/>
      </cdr:nvCxnSpPr>
      <cdr:spPr>
        <a:xfrm xmlns:a="http://schemas.openxmlformats.org/drawingml/2006/main" flipV="1">
          <a:off x="1088911" y="194662"/>
          <a:ext cx="2321131" cy="79248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0.27121</cdr:x>
      <cdr:y>0</cdr:y>
    </cdr:from>
    <cdr:to>
      <cdr:x>0.84226</cdr:x>
      <cdr:y>0.43007</cdr:y>
    </cdr:to>
    <cdr:cxnSp macro="">
      <cdr:nvCxnSpPr>
        <cdr:cNvPr id="3" name="Straight Arrow Connector 2">
          <a:extLst xmlns:a="http://schemas.openxmlformats.org/drawingml/2006/main">
            <a:ext uri="{FF2B5EF4-FFF2-40B4-BE49-F238E27FC236}">
              <a16:creationId xmlns:a16="http://schemas.microsoft.com/office/drawing/2014/main" id="{A3A6882A-6EC2-4B2C-B569-A30B6C3545A2}"/>
            </a:ext>
          </a:extLst>
        </cdr:cNvPr>
        <cdr:cNvCxnSpPr/>
      </cdr:nvCxnSpPr>
      <cdr:spPr>
        <a:xfrm xmlns:a="http://schemas.openxmlformats.org/drawingml/2006/main" flipV="1">
          <a:off x="1044135" y="-4291584"/>
          <a:ext cx="2198465" cy="86903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0.27042</cdr:x>
      <cdr:y>0.06688</cdr:y>
    </cdr:from>
    <cdr:to>
      <cdr:x>0.85857</cdr:x>
      <cdr:y>0.42923</cdr:y>
    </cdr:to>
    <cdr:cxnSp macro="">
      <cdr:nvCxnSpPr>
        <cdr:cNvPr id="3" name="Straight Arrow Connector 2">
          <a:extLst xmlns:a="http://schemas.openxmlformats.org/drawingml/2006/main">
            <a:ext uri="{FF2B5EF4-FFF2-40B4-BE49-F238E27FC236}">
              <a16:creationId xmlns:a16="http://schemas.microsoft.com/office/drawing/2014/main" id="{A3A6882A-6EC2-4B2C-B569-A30B6C3545A2}"/>
            </a:ext>
          </a:extLst>
        </cdr:cNvPr>
        <cdr:cNvCxnSpPr/>
      </cdr:nvCxnSpPr>
      <cdr:spPr>
        <a:xfrm xmlns:a="http://schemas.openxmlformats.org/drawingml/2006/main" flipV="1">
          <a:off x="1041074" y="132468"/>
          <a:ext cx="2264300" cy="71772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0.31251</cdr:x>
      <cdr:y>0.13725</cdr:y>
    </cdr:from>
    <cdr:to>
      <cdr:x>0.79228</cdr:x>
      <cdr:y>0.26249</cdr:y>
    </cdr:to>
    <cdr:sp macro="" textlink="">
      <cdr:nvSpPr>
        <cdr:cNvPr id="2" name="TextBox 1">
          <a:extLst xmlns:a="http://schemas.openxmlformats.org/drawingml/2006/main">
            <a:ext uri="{FF2B5EF4-FFF2-40B4-BE49-F238E27FC236}">
              <a16:creationId xmlns:a16="http://schemas.microsoft.com/office/drawing/2014/main" id="{38F975D7-C7F4-4BC8-B5AC-99D921E9DD41}"/>
            </a:ext>
          </a:extLst>
        </cdr:cNvPr>
        <cdr:cNvSpPr txBox="1"/>
      </cdr:nvSpPr>
      <cdr:spPr>
        <a:xfrm xmlns:a="http://schemas.openxmlformats.org/drawingml/2006/main" rot="20565363">
          <a:off x="1203119" y="271857"/>
          <a:ext cx="1847059" cy="2480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accent6"/>
              </a:solidFill>
            </a:rPr>
            <a:t>32% </a:t>
          </a:r>
          <a:r>
            <a:rPr lang="en-US" sz="1100" dirty="0"/>
            <a:t>5 Year Growth Rate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E2C0C-DFC6-41E3-AB83-1222C83E344E}" type="datetimeFigureOut">
              <a:rPr lang="en-US" smtClean="0"/>
              <a:t>5/6/2021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37CB8-AE08-45E2-8507-0D9D8CD26CD3}" type="slidenum">
              <a:rPr lang="en-US" smtClean="0"/>
              <a:t>‹#›</a:t>
            </a:fld>
            <a:endParaRPr lang="en-US"/>
          </a:p>
        </p:txBody>
      </p:sp>
    </p:spTree>
    <p:extLst>
      <p:ext uri="{BB962C8B-B14F-4D97-AF65-F5344CB8AC3E}">
        <p14:creationId xmlns:p14="http://schemas.microsoft.com/office/powerpoint/2010/main" val="206935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CRISPR#cite_note-182" TargetMode="External"/><Relationship Id="rId3" Type="http://schemas.openxmlformats.org/officeDocument/2006/relationships/hyperlink" Target="https://en.wikipedia.org/wiki/Sickle_cell_disease" TargetMode="External"/><Relationship Id="rId7" Type="http://schemas.openxmlformats.org/officeDocument/2006/relationships/hyperlink" Target="https://en.wikipedia.org/wiki/Leber_congenital_amaurosi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CRISPR#cite_note-181" TargetMode="External"/><Relationship Id="rId5" Type="http://schemas.openxmlformats.org/officeDocument/2006/relationships/hyperlink" Target="https://en.wikipedia.org/wiki/HIV" TargetMode="External"/><Relationship Id="rId10" Type="http://schemas.openxmlformats.org/officeDocument/2006/relationships/hyperlink" Target="https://en.wikipedia.org/wiki/CRISPR#cite_note-184" TargetMode="External"/><Relationship Id="rId4" Type="http://schemas.openxmlformats.org/officeDocument/2006/relationships/hyperlink" Target="https://en.wikipedia.org/wiki/CRISPR#cite_note-180" TargetMode="External"/><Relationship Id="rId9" Type="http://schemas.openxmlformats.org/officeDocument/2006/relationships/hyperlink" Target="https://en.wikipedia.org/wiki/CRISPR#cite_note-18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r>
              <a:rPr lang="en-US" sz="1200" b="0" i="0" u="none" strike="noStrike" cap="none">
                <a:solidFill>
                  <a:schemeClr val="dk1"/>
                </a:solidFill>
                <a:latin typeface="Calibri"/>
                <a:ea typeface="Calibri"/>
                <a:cs typeface="Calibri"/>
                <a:sym typeface="Calibri"/>
              </a:rPr>
              <a:t>Cross lab group: lab consulting, repair, updates, operation management systems. Not just Agilent manufactures</a:t>
            </a:r>
          </a:p>
          <a:p>
            <a:pPr marL="0" marR="0" lvl="0" indent="-76200" algn="l" rtl="0">
              <a:spcBef>
                <a:spcPts val="0"/>
              </a:spcBef>
              <a:buClr>
                <a:schemeClr val="dk1"/>
              </a:buClr>
              <a:buSzPct val="100000"/>
              <a:buFont typeface="Calibri"/>
              <a:buNone/>
            </a:pPr>
            <a:endParaRPr lang="en-US" sz="1200" b="0" i="0" u="none" strike="noStrike" cap="none">
              <a:solidFill>
                <a:schemeClr val="dk1"/>
              </a:solidFill>
              <a:latin typeface="Calibri"/>
              <a:ea typeface="Calibri"/>
              <a:cs typeface="Calibri"/>
              <a:sym typeface="Calibri"/>
            </a:endParaRPr>
          </a:p>
          <a:p>
            <a:pPr marL="0" marR="0" lvl="0" indent="-76200" algn="l" rtl="0">
              <a:spcBef>
                <a:spcPts val="0"/>
              </a:spcBef>
              <a:buClr>
                <a:schemeClr val="dk1"/>
              </a:buClr>
              <a:buSzPct val="100000"/>
              <a:buFont typeface="Calibri"/>
              <a:buNone/>
            </a:pPr>
            <a:r>
              <a:rPr lang="en-US" sz="1200" b="0" i="0" u="none" strike="noStrike" cap="none">
                <a:solidFill>
                  <a:schemeClr val="dk1"/>
                </a:solidFill>
                <a:latin typeface="Calibri"/>
                <a:ea typeface="Calibri"/>
                <a:cs typeface="Calibri"/>
                <a:sym typeface="Calibri"/>
              </a:rPr>
              <a:t>Life Sci and Cross lab go hand in hand, both include same customers</a:t>
            </a:r>
          </a:p>
          <a:p>
            <a:pPr marL="0" marR="0" lvl="0" indent="-76200" algn="l" rtl="0">
              <a:spcBef>
                <a:spcPts val="0"/>
              </a:spcBef>
              <a:buClr>
                <a:schemeClr val="dk1"/>
              </a:buClr>
              <a:buSzPct val="100000"/>
              <a:buFont typeface="Calibri"/>
              <a:buNone/>
            </a:pPr>
            <a:r>
              <a:rPr lang="en-US" sz="1200" b="0" i="0" u="none" strike="noStrike" cap="none">
                <a:solidFill>
                  <a:schemeClr val="dk1"/>
                </a:solidFill>
                <a:latin typeface="Calibri"/>
                <a:ea typeface="Calibri"/>
                <a:cs typeface="Calibri"/>
                <a:sym typeface="Calibri"/>
              </a:rPr>
              <a:t>Online systems to help run lab better</a:t>
            </a:r>
          </a:p>
          <a:p>
            <a:pPr marL="0" marR="0" lvl="0" indent="-76200" algn="l" rtl="0">
              <a:spcBef>
                <a:spcPts val="0"/>
              </a:spcBef>
              <a:buClr>
                <a:schemeClr val="dk1"/>
              </a:buClr>
              <a:buSzPct val="100000"/>
              <a:buFont typeface="Calibri"/>
              <a:buNone/>
            </a:pPr>
            <a:endParaRPr lang="en-US" sz="1200" b="0" i="0" u="none" strike="noStrike" cap="none">
              <a:solidFill>
                <a:schemeClr val="dk1"/>
              </a:solidFill>
              <a:latin typeface="Calibri"/>
              <a:ea typeface="Calibri"/>
              <a:cs typeface="Calibri"/>
              <a:sym typeface="Calibri"/>
            </a:endParaRPr>
          </a:p>
          <a:p>
            <a:pPr marL="0" marR="0" lvl="0" indent="-76200" algn="l" rtl="0">
              <a:spcBef>
                <a:spcPts val="0"/>
              </a:spcBef>
              <a:buClr>
                <a:schemeClr val="dk1"/>
              </a:buClr>
              <a:buSzPct val="100000"/>
              <a:buFont typeface="Calibri"/>
              <a:buNone/>
            </a:pPr>
            <a:r>
              <a:rPr lang="en-US" sz="1200" b="0" i="0" u="none" strike="noStrike" cap="none">
                <a:solidFill>
                  <a:schemeClr val="dk1"/>
                </a:solidFill>
                <a:latin typeface="Calibri"/>
                <a:ea typeface="Calibri"/>
                <a:cs typeface="Calibri"/>
                <a:sym typeface="Calibri"/>
              </a:rPr>
              <a:t>Cross lab – ability to fix machines in the lab instead of buying another</a:t>
            </a:r>
            <a:endParaRPr sz="1200" b="0" i="0" u="none" strike="noStrike" cap="none">
              <a:solidFill>
                <a:schemeClr val="dk1"/>
              </a:solidFill>
              <a:latin typeface="Calibri"/>
              <a:ea typeface="Calibri"/>
              <a:cs typeface="Calibri"/>
              <a:sym typeface="Calibri"/>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 name="Slide Number Placeholder 1"/>
          <p:cNvSpPr>
            <a:spLocks noGrp="1"/>
          </p:cNvSpPr>
          <p:nvPr>
            <p:ph type="sldNum" idx="10"/>
          </p:nvPr>
        </p:nvSpPr>
        <p:spPr/>
        <p:txBody>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19050" algn="r" defTabSz="914400" rtl="0" eaLnBrk="1" fontAlgn="auto" latinLnBrk="0" hangingPunct="1">
                <a:lnSpc>
                  <a:spcPct val="100000"/>
                </a:lnSpc>
                <a:spcBef>
                  <a:spcPts val="0"/>
                </a:spcBef>
                <a:spcAft>
                  <a:spcPts val="0"/>
                </a:spcAft>
                <a:buClr>
                  <a:srgbClr val="000000"/>
                </a:buClr>
                <a:buSzPct val="25000"/>
                <a:buFont typeface="Calibri"/>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6590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Consistently developing new products: diagnostic in </a:t>
            </a:r>
            <a:r>
              <a:rPr lang="en-US" err="1"/>
              <a:t>vitrio</a:t>
            </a:r>
            <a:r>
              <a:rPr lang="en-US"/>
              <a:t> LC/MS system, </a:t>
            </a:r>
            <a:r>
              <a:rPr lang="en-US" err="1"/>
              <a:t>Dako</a:t>
            </a:r>
            <a:r>
              <a:rPr lang="en-US"/>
              <a:t> Omnis (only one of its kind)</a:t>
            </a:r>
          </a:p>
          <a:p>
            <a:r>
              <a:rPr lang="en-US"/>
              <a:t>Life science and cross lab are tied together </a:t>
            </a:r>
          </a:p>
        </p:txBody>
      </p:sp>
      <p:sp>
        <p:nvSpPr>
          <p:cNvPr id="4" name="Slide Number Placeholder 3"/>
          <p:cNvSpPr>
            <a:spLocks noGrp="1"/>
          </p:cNvSpPr>
          <p:nvPr>
            <p:ph type="sldNum" sz="quarter" idx="5"/>
          </p:nvPr>
        </p:nvSpPr>
        <p:spPr/>
        <p:txBody>
          <a:bodyPr/>
          <a:lstStyle/>
          <a:p>
            <a:fld id="{1EA37CB8-AE08-45E2-8507-0D9D8CD26CD3}" type="slidenum">
              <a:rPr lang="en-US" smtClean="0"/>
              <a:t>11</a:t>
            </a:fld>
            <a:endParaRPr lang="en-US"/>
          </a:p>
        </p:txBody>
      </p:sp>
    </p:spTree>
    <p:extLst>
      <p:ext uri="{BB962C8B-B14F-4D97-AF65-F5344CB8AC3E}">
        <p14:creationId xmlns:p14="http://schemas.microsoft.com/office/powerpoint/2010/main" val="118646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Andrew</a:t>
            </a:r>
          </a:p>
        </p:txBody>
      </p:sp>
      <p:sp>
        <p:nvSpPr>
          <p:cNvPr id="4" name="Slide Number Placeholder 3"/>
          <p:cNvSpPr>
            <a:spLocks noGrp="1"/>
          </p:cNvSpPr>
          <p:nvPr>
            <p:ph type="sldNum" sz="quarter" idx="5"/>
          </p:nvPr>
        </p:nvSpPr>
        <p:spPr/>
        <p:txBody>
          <a:bodyPr/>
          <a:lstStyle/>
          <a:p>
            <a:fld id="{1EA37CB8-AE08-45E2-8507-0D9D8CD26CD3}" type="slidenum">
              <a:rPr lang="en-US" smtClean="0"/>
              <a:t>12</a:t>
            </a:fld>
            <a:endParaRPr lang="en-US"/>
          </a:p>
        </p:txBody>
      </p:sp>
    </p:spTree>
    <p:extLst>
      <p:ext uri="{BB962C8B-B14F-4D97-AF65-F5344CB8AC3E}">
        <p14:creationId xmlns:p14="http://schemas.microsoft.com/office/powerpoint/2010/main" val="272146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the company assumes a 6.5% </a:t>
            </a:r>
          </a:p>
        </p:txBody>
      </p:sp>
      <p:sp>
        <p:nvSpPr>
          <p:cNvPr id="4" name="Slide Number Placeholder 3"/>
          <p:cNvSpPr>
            <a:spLocks noGrp="1"/>
          </p:cNvSpPr>
          <p:nvPr>
            <p:ph type="sldNum" sz="quarter" idx="5"/>
          </p:nvPr>
        </p:nvSpPr>
        <p:spPr/>
        <p:txBody>
          <a:bodyPr/>
          <a:lstStyle/>
          <a:p>
            <a:fld id="{1EA37CB8-AE08-45E2-8507-0D9D8CD26CD3}" type="slidenum">
              <a:rPr lang="en-US" smtClean="0"/>
              <a:t>13</a:t>
            </a:fld>
            <a:endParaRPr lang="en-US"/>
          </a:p>
        </p:txBody>
      </p:sp>
    </p:spTree>
    <p:extLst>
      <p:ext uri="{BB962C8B-B14F-4D97-AF65-F5344CB8AC3E}">
        <p14:creationId xmlns:p14="http://schemas.microsoft.com/office/powerpoint/2010/main" val="214027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A37CB8-AE08-45E2-8507-0D9D8CD26CD3}" type="slidenum">
              <a:rPr lang="en-US" smtClean="0"/>
              <a:t>14</a:t>
            </a:fld>
            <a:endParaRPr lang="en-US"/>
          </a:p>
        </p:txBody>
      </p:sp>
    </p:spTree>
    <p:extLst>
      <p:ext uri="{BB962C8B-B14F-4D97-AF65-F5344CB8AC3E}">
        <p14:creationId xmlns:p14="http://schemas.microsoft.com/office/powerpoint/2010/main" val="55548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a:t>Isotopes, same number of protons, </a:t>
            </a:r>
            <a:r>
              <a:rPr lang="en-US" sz="1200" err="1"/>
              <a:t>dif</a:t>
            </a:r>
            <a:r>
              <a:rPr lang="en-US" sz="1200"/>
              <a:t> number of neutrons</a:t>
            </a:r>
          </a:p>
          <a:p>
            <a:pPr marL="0" marR="0" lvl="0" indent="0" algn="l" rtl="0">
              <a:spcBef>
                <a:spcPts val="0"/>
              </a:spcBef>
              <a:spcAft>
                <a:spcPts val="0"/>
              </a:spcAft>
              <a:buClr>
                <a:schemeClr val="dk1"/>
              </a:buClr>
              <a:buSzPts val="1200"/>
              <a:buFont typeface="Calibri"/>
              <a:buNone/>
            </a:pPr>
            <a:endParaRPr lang="en-US" sz="1200"/>
          </a:p>
          <a:p>
            <a:pPr marL="0" marR="0" lvl="0" indent="0" algn="l" rtl="0">
              <a:spcBef>
                <a:spcPts val="0"/>
              </a:spcBef>
              <a:spcAft>
                <a:spcPts val="0"/>
              </a:spcAft>
              <a:buClr>
                <a:schemeClr val="dk1"/>
              </a:buClr>
              <a:buSzPts val="1200"/>
              <a:buFont typeface="Calibri"/>
              <a:buNone/>
            </a:pPr>
            <a:r>
              <a:rPr lang="en-US" sz="1200"/>
              <a:t>These machines are the biggest source of revenue</a:t>
            </a:r>
          </a:p>
          <a:p>
            <a:pPr marL="0" marR="0" lvl="0" indent="0" algn="l" rtl="0">
              <a:spcBef>
                <a:spcPts val="0"/>
              </a:spcBef>
              <a:spcAft>
                <a:spcPts val="0"/>
              </a:spcAft>
              <a:buClr>
                <a:schemeClr val="dk1"/>
              </a:buClr>
              <a:buSzPts val="1200"/>
              <a:buFont typeface="Calibri"/>
              <a:buNone/>
            </a:pPr>
            <a:r>
              <a:rPr lang="en-US" sz="1200"/>
              <a:t>Global lab equipment graph – a growing field</a:t>
            </a:r>
          </a:p>
        </p:txBody>
      </p:sp>
      <p:sp>
        <p:nvSpPr>
          <p:cNvPr id="209" name="Google Shape;2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a:t>https://www.slideshare.net/Yole_Developpement/crispr-technology-market-overview-from-lab-to-industry-2018-report-by-yole-developpement-120311808</a:t>
            </a:r>
          </a:p>
          <a:p>
            <a:pPr marL="0" marR="0" lvl="0" indent="0" algn="l" rtl="0">
              <a:spcBef>
                <a:spcPts val="0"/>
              </a:spcBef>
              <a:spcAft>
                <a:spcPts val="0"/>
              </a:spcAft>
              <a:buClr>
                <a:schemeClr val="dk1"/>
              </a:buClr>
              <a:buSzPts val="1200"/>
              <a:buFont typeface="Calibri"/>
              <a:buNone/>
            </a:pPr>
            <a:endParaRPr lang="en-US" sz="1200"/>
          </a:p>
          <a:p>
            <a:pPr marL="0" marR="0" lvl="0" indent="0" algn="l" rtl="0">
              <a:spcBef>
                <a:spcPts val="0"/>
              </a:spcBef>
              <a:spcAft>
                <a:spcPts val="0"/>
              </a:spcAft>
              <a:buClr>
                <a:schemeClr val="dk1"/>
              </a:buClr>
              <a:buSzPts val="1200"/>
              <a:buFont typeface="Calibri"/>
              <a:buNone/>
            </a:pPr>
            <a:r>
              <a:rPr lang="en-US" sz="1200"/>
              <a:t>https://www.researchgate.net/publication/322642476_History_of_CRISPR-Cas_from_Encounter_with_a_Mysterious_Repeated_Sequence_to_Genome_Editing_Technology</a:t>
            </a:r>
          </a:p>
          <a:p>
            <a:pPr marL="0" marR="0" lvl="0" indent="0" algn="l" rtl="0">
              <a:spcBef>
                <a:spcPts val="0"/>
              </a:spcBef>
              <a:spcAft>
                <a:spcPts val="0"/>
              </a:spcAft>
              <a:buClr>
                <a:schemeClr val="dk1"/>
              </a:buClr>
              <a:buSzPts val="1200"/>
              <a:buFont typeface="Calibri"/>
              <a:buNone/>
            </a:pPr>
            <a:endParaRPr lang="en-US" sz="1200"/>
          </a:p>
          <a:p>
            <a:pPr algn="l"/>
            <a:r>
              <a:rPr lang="en-US" b="0" i="0">
                <a:solidFill>
                  <a:srgbClr val="202122"/>
                </a:solidFill>
                <a:effectLst/>
                <a:latin typeface="Arial" panose="020B0604020202020204" pitchFamily="34" charset="0"/>
              </a:rPr>
              <a:t>In July 2019, CRISPR was used to experimentally treat a patient with a genetic disorder. The patient was a 34-year-old woman with </a:t>
            </a:r>
            <a:r>
              <a:rPr lang="en-US" b="0" i="0" u="none" strike="noStrike">
                <a:solidFill>
                  <a:srgbClr val="0645AD"/>
                </a:solidFill>
                <a:effectLst/>
                <a:latin typeface="Arial" panose="020B0604020202020204" pitchFamily="34" charset="0"/>
                <a:hlinkClick r:id="rId3" tooltip="Sickle cell disease"/>
              </a:rPr>
              <a:t>sickle cell disease</a:t>
            </a:r>
            <a:r>
              <a:rPr lang="en-US" b="0" i="0">
                <a:solidFill>
                  <a:srgbClr val="202122"/>
                </a:solidFill>
                <a:effectLst/>
                <a:latin typeface="Arial" panose="020B0604020202020204" pitchFamily="34" charset="0"/>
              </a:rPr>
              <a:t>.</a:t>
            </a:r>
            <a:r>
              <a:rPr lang="en-US" b="0" i="0" u="none" strike="noStrike" baseline="30000">
                <a:solidFill>
                  <a:srgbClr val="0645AD"/>
                </a:solidFill>
                <a:effectLst/>
                <a:latin typeface="Arial" panose="020B0604020202020204" pitchFamily="34" charset="0"/>
                <a:hlinkClick r:id="rId4"/>
              </a:rPr>
              <a:t>[178]</a:t>
            </a:r>
            <a:endParaRPr lang="en-US" b="0" i="0">
              <a:solidFill>
                <a:srgbClr val="202122"/>
              </a:solidFill>
              <a:effectLst/>
              <a:latin typeface="Arial" panose="020B0604020202020204" pitchFamily="34" charset="0"/>
            </a:endParaRPr>
          </a:p>
          <a:p>
            <a:pPr algn="l"/>
            <a:r>
              <a:rPr lang="en-US" b="0" i="0">
                <a:solidFill>
                  <a:srgbClr val="202122"/>
                </a:solidFill>
                <a:effectLst/>
                <a:latin typeface="Arial" panose="020B0604020202020204" pitchFamily="34" charset="0"/>
              </a:rPr>
              <a:t>In February 2020, progress was made on </a:t>
            </a:r>
            <a:r>
              <a:rPr lang="en-US" b="0" i="0" u="none" strike="noStrike">
                <a:solidFill>
                  <a:srgbClr val="0645AD"/>
                </a:solidFill>
                <a:effectLst/>
                <a:latin typeface="Arial" panose="020B0604020202020204" pitchFamily="34" charset="0"/>
                <a:hlinkClick r:id="rId5" tooltip="HIV"/>
              </a:rPr>
              <a:t>HIV</a:t>
            </a:r>
            <a:r>
              <a:rPr lang="en-US" b="0" i="0">
                <a:solidFill>
                  <a:srgbClr val="202122"/>
                </a:solidFill>
                <a:effectLst/>
                <a:latin typeface="Arial" panose="020B0604020202020204" pitchFamily="34" charset="0"/>
              </a:rPr>
              <a:t> treatments with 60-80% of the DNA removed in mice and some being completely free from the virus after edits involving both LASER ART, a new anti-retroviral therapy, and CRISPR.</a:t>
            </a:r>
            <a:r>
              <a:rPr lang="en-US" b="0" i="0" u="none" strike="noStrike" baseline="30000">
                <a:solidFill>
                  <a:srgbClr val="0645AD"/>
                </a:solidFill>
                <a:effectLst/>
                <a:latin typeface="Arial" panose="020B0604020202020204" pitchFamily="34" charset="0"/>
                <a:hlinkClick r:id="rId6"/>
              </a:rPr>
              <a:t>[179]</a:t>
            </a:r>
            <a:endParaRPr lang="en-US" b="0" i="0">
              <a:solidFill>
                <a:srgbClr val="202122"/>
              </a:solidFill>
              <a:effectLst/>
              <a:latin typeface="Arial" panose="020B0604020202020204" pitchFamily="34" charset="0"/>
            </a:endParaRPr>
          </a:p>
          <a:p>
            <a:pPr algn="l"/>
            <a:r>
              <a:rPr lang="en-US" b="0" i="0">
                <a:solidFill>
                  <a:srgbClr val="202122"/>
                </a:solidFill>
                <a:effectLst/>
                <a:latin typeface="Arial" panose="020B0604020202020204" pitchFamily="34" charset="0"/>
              </a:rPr>
              <a:t>In March 2020, CRISPR-modified virus was injected into a patient's eye in an attempt to treat </a:t>
            </a:r>
            <a:r>
              <a:rPr lang="en-US" b="0" i="0" u="none" strike="noStrike" err="1">
                <a:solidFill>
                  <a:srgbClr val="0645AD"/>
                </a:solidFill>
                <a:effectLst/>
                <a:latin typeface="Arial" panose="020B0604020202020204" pitchFamily="34" charset="0"/>
                <a:hlinkClick r:id="rId7" tooltip="Leber congenital amaurosis"/>
              </a:rPr>
              <a:t>Leber</a:t>
            </a:r>
            <a:r>
              <a:rPr lang="en-US" b="0" i="0" u="none" strike="noStrike">
                <a:solidFill>
                  <a:srgbClr val="0645AD"/>
                </a:solidFill>
                <a:effectLst/>
                <a:latin typeface="Arial" panose="020B0604020202020204" pitchFamily="34" charset="0"/>
                <a:hlinkClick r:id="rId7" tooltip="Leber congenital amaurosis"/>
              </a:rPr>
              <a:t> congenital amaurosis</a:t>
            </a:r>
            <a:r>
              <a:rPr lang="en-US" b="0" i="0">
                <a:solidFill>
                  <a:srgbClr val="202122"/>
                </a:solidFill>
                <a:effectLst/>
                <a:latin typeface="Arial" panose="020B0604020202020204" pitchFamily="34" charset="0"/>
              </a:rPr>
              <a:t>.</a:t>
            </a:r>
            <a:r>
              <a:rPr lang="en-US" b="0" i="0" u="none" strike="noStrike" baseline="30000">
                <a:solidFill>
                  <a:srgbClr val="0645AD"/>
                </a:solidFill>
                <a:effectLst/>
                <a:latin typeface="Arial" panose="020B0604020202020204" pitchFamily="34" charset="0"/>
                <a:hlinkClick r:id="rId8"/>
              </a:rPr>
              <a:t>[180]</a:t>
            </a:r>
            <a:endParaRPr lang="en-US" b="0" i="0">
              <a:solidFill>
                <a:srgbClr val="202122"/>
              </a:solidFill>
              <a:effectLst/>
              <a:latin typeface="Arial" panose="020B0604020202020204" pitchFamily="34" charset="0"/>
            </a:endParaRPr>
          </a:p>
          <a:p>
            <a:pPr algn="l"/>
            <a:r>
              <a:rPr lang="en-US" b="0" i="0">
                <a:solidFill>
                  <a:srgbClr val="202122"/>
                </a:solidFill>
                <a:effectLst/>
                <a:latin typeface="Arial" panose="020B0604020202020204" pitchFamily="34" charset="0"/>
              </a:rPr>
              <a:t>In the future, CRISPR gene editing could potentially be used to create new species or revive extinct species from closely related ones.</a:t>
            </a:r>
            <a:r>
              <a:rPr lang="en-US" b="0" i="0" u="none" strike="noStrike" baseline="30000">
                <a:solidFill>
                  <a:srgbClr val="0645AD"/>
                </a:solidFill>
                <a:effectLst/>
                <a:latin typeface="Arial" panose="020B0604020202020204" pitchFamily="34" charset="0"/>
                <a:hlinkClick r:id="rId9"/>
              </a:rPr>
              <a:t>[181]</a:t>
            </a:r>
            <a:endParaRPr lang="en-US" b="0" i="0">
              <a:solidFill>
                <a:srgbClr val="202122"/>
              </a:solidFill>
              <a:effectLst/>
              <a:latin typeface="Arial" panose="020B0604020202020204" pitchFamily="34" charset="0"/>
            </a:endParaRPr>
          </a:p>
          <a:p>
            <a:pPr algn="l"/>
            <a:r>
              <a:rPr lang="en-US" b="0" i="0">
                <a:solidFill>
                  <a:srgbClr val="202122"/>
                </a:solidFill>
                <a:effectLst/>
                <a:latin typeface="Arial" panose="020B0604020202020204" pitchFamily="34" charset="0"/>
              </a:rPr>
              <a:t>CRISPR-based re-evaluations of claims for gene-disease relationships have led to the discovery of potentially important anomalies.</a:t>
            </a:r>
            <a:r>
              <a:rPr lang="en-US" b="0" i="0" u="none" strike="noStrike" baseline="30000">
                <a:solidFill>
                  <a:srgbClr val="0645AD"/>
                </a:solidFill>
                <a:effectLst/>
                <a:latin typeface="Arial" panose="020B0604020202020204" pitchFamily="34" charset="0"/>
                <a:hlinkClick r:id="rId10"/>
              </a:rPr>
              <a:t>[182]</a:t>
            </a:r>
            <a:endParaRPr lang="en-US" b="0" i="0" u="none" strike="noStrike" baseline="30000">
              <a:solidFill>
                <a:srgbClr val="0645AD"/>
              </a:solidFill>
              <a:effectLst/>
              <a:latin typeface="Arial" panose="020B0604020202020204" pitchFamily="34" charset="0"/>
            </a:endParaRPr>
          </a:p>
          <a:p>
            <a:pPr algn="l"/>
            <a:endParaRPr lang="en-US" b="0" i="0" u="none" strike="noStrike" baseline="30000">
              <a:solidFill>
                <a:srgbClr val="0645AD"/>
              </a:solidFill>
              <a:effectLst/>
              <a:latin typeface="Arial" panose="020B0604020202020204" pitchFamily="34" charset="0"/>
            </a:endParaRPr>
          </a:p>
          <a:p>
            <a:pPr algn="l"/>
            <a:r>
              <a:rPr lang="en-US" b="0" i="0">
                <a:solidFill>
                  <a:srgbClr val="111111"/>
                </a:solidFill>
                <a:effectLst/>
                <a:latin typeface="Roboto"/>
              </a:rPr>
              <a:t>When comparing next-generation sequencing (NGS) vs. qPCR technologies, the key difference is </a:t>
            </a:r>
            <a:r>
              <a:rPr lang="en-US" b="1" i="0">
                <a:solidFill>
                  <a:srgbClr val="111111"/>
                </a:solidFill>
                <a:effectLst/>
                <a:latin typeface="Roboto"/>
              </a:rPr>
              <a:t>discovery power</a:t>
            </a:r>
            <a:r>
              <a:rPr lang="en-US" b="0" i="0">
                <a:solidFill>
                  <a:srgbClr val="111111"/>
                </a:solidFill>
                <a:effectLst/>
                <a:latin typeface="Roboto"/>
              </a:rPr>
              <a:t>. While both offer highly sensitive and reliable variant detection, qPCR can only detect known sequences. In contrast, NGS is a hypothesis-free approach that does not require prior knowledge of sequence information</a:t>
            </a:r>
          </a:p>
          <a:p>
            <a:pPr algn="l"/>
            <a:endParaRPr lang="en-US" b="0" i="0">
              <a:solidFill>
                <a:srgbClr val="111111"/>
              </a:solidFill>
              <a:effectLst/>
              <a:latin typeface="Roboto"/>
            </a:endParaRPr>
          </a:p>
          <a:p>
            <a:pPr algn="l"/>
            <a:r>
              <a:rPr lang="en-US" b="0" i="0">
                <a:solidFill>
                  <a:srgbClr val="111111"/>
                </a:solidFill>
                <a:effectLst/>
                <a:latin typeface="Roboto"/>
              </a:rPr>
              <a:t>Genomic era of cancer research and treatment</a:t>
            </a:r>
            <a:endParaRPr lang="en-US" b="0" i="0">
              <a:solidFill>
                <a:srgbClr val="202122"/>
              </a:solidFill>
              <a:effectLst/>
              <a:latin typeface="Arial" panose="020B0604020202020204" pitchFamily="34" charset="0"/>
            </a:endParaRPr>
          </a:p>
          <a:p>
            <a:pPr marL="0" marR="0" lvl="0" indent="0" algn="l" rtl="0">
              <a:spcBef>
                <a:spcPts val="0"/>
              </a:spcBef>
              <a:spcAft>
                <a:spcPts val="0"/>
              </a:spcAft>
              <a:buClr>
                <a:schemeClr val="dk1"/>
              </a:buClr>
              <a:buSzPts val="1200"/>
              <a:buFont typeface="Calibri"/>
              <a:buNone/>
            </a:pPr>
            <a:endParaRPr lang="en-US" sz="1200"/>
          </a:p>
        </p:txBody>
      </p:sp>
      <p:sp>
        <p:nvSpPr>
          <p:cNvPr id="209" name="Google Shape;2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7047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2021 acquisition wasn’t shit load of money, next genome sequencing</a:t>
            </a:r>
          </a:p>
          <a:p>
            <a:r>
              <a:rPr lang="en-US"/>
              <a:t>Main acquisitions (highlights)</a:t>
            </a:r>
          </a:p>
        </p:txBody>
      </p:sp>
      <p:sp>
        <p:nvSpPr>
          <p:cNvPr id="4" name="Slide Number Placeholder 3"/>
          <p:cNvSpPr>
            <a:spLocks noGrp="1"/>
          </p:cNvSpPr>
          <p:nvPr>
            <p:ph type="sldNum" sz="quarter" idx="5"/>
          </p:nvPr>
        </p:nvSpPr>
        <p:spPr/>
        <p:txBody>
          <a:bodyPr/>
          <a:lstStyle/>
          <a:p>
            <a:fld id="{1EA37CB8-AE08-45E2-8507-0D9D8CD26CD3}" type="slidenum">
              <a:rPr lang="en-US" smtClean="0"/>
              <a:t>5</a:t>
            </a:fld>
            <a:endParaRPr lang="en-US"/>
          </a:p>
        </p:txBody>
      </p:sp>
    </p:spTree>
    <p:extLst>
      <p:ext uri="{BB962C8B-B14F-4D97-AF65-F5344CB8AC3E}">
        <p14:creationId xmlns:p14="http://schemas.microsoft.com/office/powerpoint/2010/main" val="346635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Andrew</a:t>
            </a:r>
          </a:p>
        </p:txBody>
      </p:sp>
      <p:sp>
        <p:nvSpPr>
          <p:cNvPr id="4" name="Slide Number Placeholder 3"/>
          <p:cNvSpPr>
            <a:spLocks noGrp="1"/>
          </p:cNvSpPr>
          <p:nvPr>
            <p:ph type="sldNum" sz="quarter" idx="5"/>
          </p:nvPr>
        </p:nvSpPr>
        <p:spPr/>
        <p:txBody>
          <a:bodyPr/>
          <a:lstStyle/>
          <a:p>
            <a:fld id="{1EA37CB8-AE08-45E2-8507-0D9D8CD26CD3}" type="slidenum">
              <a:rPr lang="en-US" smtClean="0"/>
              <a:t>6</a:t>
            </a:fld>
            <a:endParaRPr lang="en-US"/>
          </a:p>
        </p:txBody>
      </p:sp>
    </p:spTree>
    <p:extLst>
      <p:ext uri="{BB962C8B-B14F-4D97-AF65-F5344CB8AC3E}">
        <p14:creationId xmlns:p14="http://schemas.microsoft.com/office/powerpoint/2010/main" val="126695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Andrew</a:t>
            </a:r>
          </a:p>
          <a:p>
            <a:r>
              <a:rPr lang="en-US"/>
              <a:t>Pass to Ryan</a:t>
            </a:r>
          </a:p>
        </p:txBody>
      </p:sp>
      <p:sp>
        <p:nvSpPr>
          <p:cNvPr id="4" name="Slide Number Placeholder 3"/>
          <p:cNvSpPr>
            <a:spLocks noGrp="1"/>
          </p:cNvSpPr>
          <p:nvPr>
            <p:ph type="sldNum" sz="quarter" idx="5"/>
          </p:nvPr>
        </p:nvSpPr>
        <p:spPr/>
        <p:txBody>
          <a:bodyPr/>
          <a:lstStyle/>
          <a:p>
            <a:fld id="{1EA37CB8-AE08-45E2-8507-0D9D8CD26CD3}" type="slidenum">
              <a:rPr lang="en-US" smtClean="0"/>
              <a:t>7</a:t>
            </a:fld>
            <a:endParaRPr lang="en-US"/>
          </a:p>
        </p:txBody>
      </p:sp>
    </p:spTree>
    <p:extLst>
      <p:ext uri="{BB962C8B-B14F-4D97-AF65-F5344CB8AC3E}">
        <p14:creationId xmlns:p14="http://schemas.microsoft.com/office/powerpoint/2010/main" val="44940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r>
              <a:rPr lang="en-US"/>
              <a:t>As you can see, these three competitors are all larger companies than Agilent, strictly from a market cap and valuation perspective. In general, the medical devices sector is a growing industry and all of these companies including Agilent are expected to grow via M&amp;A but also organically within this industry. </a:t>
            </a:r>
          </a:p>
          <a:p>
            <a:endParaRPr lang="en-US">
              <a:cs typeface="+mn-lt"/>
            </a:endParaRPr>
          </a:p>
          <a:p>
            <a:r>
              <a:rPr lang="en-US"/>
              <a:t>It will be essential for Agilent to continue with its aggressive M&amp;A practices to continue to grow and maintain their competitive positions</a:t>
            </a:r>
          </a:p>
          <a:p>
            <a:endParaRPr lang="en-US">
              <a:cs typeface="+mn-lt"/>
            </a:endParaRPr>
          </a:p>
          <a:p>
            <a:r>
              <a:rPr lang="en-US"/>
              <a:t>Specifically, becoming a market leader in genetic engineering would be a solid revenue driver for the company, however it would require Agilent to make some larger scale acquisitions than they have previously. </a:t>
            </a:r>
            <a:br>
              <a:rPr lang="en-US">
                <a:cs typeface="+mn-lt"/>
              </a:rPr>
            </a:br>
            <a:endParaRPr lang="en-US">
              <a:cs typeface="Calibri"/>
            </a:endParaRPr>
          </a:p>
          <a:p>
            <a:r>
              <a:rPr lang="en-US"/>
              <a:t>Noting that their competitors are all larger companies, Agilent could possibly get out bid for these deals, but larger scale transactions are not out of the question for them as they have a solid Free Cash Flow portfolio to compete with the likes of Thermofisher, Danaher, and Abbott. </a:t>
            </a:r>
            <a:br>
              <a:rPr lang="en-US">
                <a:cs typeface="+mn-lt"/>
              </a:rPr>
            </a:br>
            <a:endParaRPr lang="en-US">
              <a:cs typeface="Calibri"/>
            </a:endParaRPr>
          </a:p>
          <a:p>
            <a:r>
              <a:rPr lang="en-US"/>
              <a:t>With healthcare in general, there is tons of consolidation in all different aspects of the industry. We expect no different in the diagnostics and research sector. Although Agilent is defined as a midsized corporation, it has the M&amp;A portfolio and financial flexibility to not only compete but thrive in this market. </a:t>
            </a:r>
            <a:endParaRPr lang="en-US">
              <a:cs typeface="+mn-lt"/>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28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AEB79C-F9EF-4E44-9F83-7EF6736CB7BB}" type="slidenum">
              <a:rPr lang="en-US" smtClean="0"/>
              <a:pPr/>
              <a:t>9</a:t>
            </a:fld>
            <a:endParaRPr lang="en-US"/>
          </a:p>
        </p:txBody>
      </p:sp>
    </p:spTree>
    <p:extLst>
      <p:ext uri="{BB962C8B-B14F-4D97-AF65-F5344CB8AC3E}">
        <p14:creationId xmlns:p14="http://schemas.microsoft.com/office/powerpoint/2010/main" val="276164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Risks- competitors, genome space and china business due to political climate</a:t>
            </a:r>
          </a:p>
        </p:txBody>
      </p:sp>
      <p:sp>
        <p:nvSpPr>
          <p:cNvPr id="4" name="Slide Number Placeholder 3"/>
          <p:cNvSpPr>
            <a:spLocks noGrp="1"/>
          </p:cNvSpPr>
          <p:nvPr>
            <p:ph type="sldNum" sz="quarter" idx="5"/>
          </p:nvPr>
        </p:nvSpPr>
        <p:spPr/>
        <p:txBody>
          <a:bodyPr/>
          <a:lstStyle/>
          <a:p>
            <a:fld id="{1EA37CB8-AE08-45E2-8507-0D9D8CD26CD3}" type="slidenum">
              <a:rPr lang="en-US" smtClean="0"/>
              <a:t>10</a:t>
            </a:fld>
            <a:endParaRPr lang="en-US"/>
          </a:p>
        </p:txBody>
      </p:sp>
    </p:spTree>
    <p:extLst>
      <p:ext uri="{BB962C8B-B14F-4D97-AF65-F5344CB8AC3E}">
        <p14:creationId xmlns:p14="http://schemas.microsoft.com/office/powerpoint/2010/main" val="172455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0B7A57-203A-4A27-9AED-782DA281AEC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168108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B7A57-203A-4A27-9AED-782DA281AEC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286890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B7A57-203A-4A27-9AED-782DA281AEC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241309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B7A57-203A-4A27-9AED-782DA281AEC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7474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B7A57-203A-4A27-9AED-782DA281AEC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2944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0B7A57-203A-4A27-9AED-782DA281AEC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413934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0B7A57-203A-4A27-9AED-782DA281AECE}"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312283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0B7A57-203A-4A27-9AED-782DA281AECE}"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172740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B7A57-203A-4A27-9AED-782DA281AECE}"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1383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B7A57-203A-4A27-9AED-782DA281AEC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248542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B7A57-203A-4A27-9AED-782DA281AEC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67D5C-A474-4E09-BC2F-94DC1CF6A64A}" type="slidenum">
              <a:rPr lang="en-US" smtClean="0"/>
              <a:t>‹#›</a:t>
            </a:fld>
            <a:endParaRPr lang="en-US"/>
          </a:p>
        </p:txBody>
      </p:sp>
    </p:spTree>
    <p:extLst>
      <p:ext uri="{BB962C8B-B14F-4D97-AF65-F5344CB8AC3E}">
        <p14:creationId xmlns:p14="http://schemas.microsoft.com/office/powerpoint/2010/main" val="293900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B7A57-203A-4A27-9AED-782DA281AECE}" type="datetimeFigureOut">
              <a:rPr lang="en-US" smtClean="0"/>
              <a:t>5/6/2021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67D5C-A474-4E09-BC2F-94DC1CF6A64A}" type="slidenum">
              <a:rPr lang="en-US" smtClean="0"/>
              <a:t>‹#›</a:t>
            </a:fld>
            <a:endParaRPr lang="en-US"/>
          </a:p>
        </p:txBody>
      </p:sp>
    </p:spTree>
    <p:extLst>
      <p:ext uri="{BB962C8B-B14F-4D97-AF65-F5344CB8AC3E}">
        <p14:creationId xmlns:p14="http://schemas.microsoft.com/office/powerpoint/2010/main" val="2058978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chart" Target="../charts/char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9">
            <a:extLst>
              <a:ext uri="{FF2B5EF4-FFF2-40B4-BE49-F238E27FC236}">
                <a16:creationId xmlns:a16="http://schemas.microsoft.com/office/drawing/2014/main" id="{13207F40-12D3-45BD-8CEF-260B57724149}"/>
              </a:ext>
            </a:extLst>
          </p:cNvPr>
          <p:cNvSpPr txBox="1">
            <a:spLocks noGrp="1"/>
          </p:cNvSpPr>
          <p:nvPr>
            <p:ph type="ctrTitle"/>
          </p:nvPr>
        </p:nvSpPr>
        <p:spPr>
          <a:xfrm>
            <a:off x="2019987" y="4282884"/>
            <a:ext cx="6057900" cy="881868"/>
          </a:xfrm>
          <a:prstGeom prst="rect">
            <a:avLst/>
          </a:prstGeom>
          <a:noFill/>
          <a:ln>
            <a:solidFill>
              <a:srgbClr val="0070C0"/>
            </a:solidFill>
          </a:ln>
        </p:spPr>
        <p:txBody>
          <a:bodyPr vert="horz" wrap="square" lIns="68569" tIns="34275" rIns="68569" bIns="34275" rtlCol="0" anchor="ctr" anchorCtr="0">
            <a:noAutofit/>
          </a:bodyPr>
          <a:lstStyle/>
          <a:p>
            <a:pPr indent="-85721" algn="r">
              <a:lnSpc>
                <a:spcPct val="100000"/>
              </a:lnSpc>
              <a:spcBef>
                <a:spcPts val="0"/>
              </a:spcBef>
              <a:buClr>
                <a:schemeClr val="dk1"/>
              </a:buClr>
              <a:buSzPct val="100000"/>
            </a:pPr>
            <a:r>
              <a:rPr lang="en-US" sz="1600">
                <a:latin typeface="Bookman Old Style"/>
                <a:ea typeface="Bookman Old Style"/>
                <a:cs typeface="Bookman Old Style"/>
                <a:sym typeface="Bookman Old Style"/>
              </a:rPr>
              <a:t>Current: $133.42 </a:t>
            </a:r>
            <a:br>
              <a:rPr lang="en-US" sz="1600">
                <a:latin typeface="Bookman Old Style"/>
                <a:ea typeface="Bookman Old Style"/>
                <a:cs typeface="Bookman Old Style"/>
                <a:sym typeface="Bookman Old Style"/>
              </a:rPr>
            </a:br>
            <a:r>
              <a:rPr lang="en-US" sz="1600">
                <a:latin typeface="Bookman Old Style"/>
                <a:ea typeface="Bookman Old Style"/>
                <a:cs typeface="Bookman Old Style"/>
                <a:sym typeface="Bookman Old Style"/>
              </a:rPr>
              <a:t>Target: $148.39 </a:t>
            </a:r>
            <a:r>
              <a:rPr lang="en-US" sz="1600">
                <a:latin typeface="Bookman Old Style" panose="02050604050505020204" pitchFamily="18" charset="0"/>
                <a:ea typeface="Bookman Old Style"/>
                <a:cs typeface="Bookman Old Style"/>
                <a:sym typeface="Bookman Old Style"/>
              </a:rPr>
              <a:t> </a:t>
            </a:r>
            <a:r>
              <a:rPr lang="en-US" sz="1600" b="1">
                <a:latin typeface="Bookman Old Style"/>
                <a:ea typeface="Bookman Old Style"/>
                <a:cs typeface="Bookman Old Style"/>
                <a:sym typeface="Bookman Old Style"/>
              </a:rPr>
              <a:t> </a:t>
            </a:r>
            <a:br>
              <a:rPr lang="en-US" sz="1600">
                <a:latin typeface="Bookman Old Style"/>
                <a:ea typeface="Bookman Old Style"/>
                <a:cs typeface="Bookman Old Style"/>
                <a:sym typeface="Bookman Old Style"/>
              </a:rPr>
            </a:br>
            <a:r>
              <a:rPr lang="en-US" sz="1600">
                <a:latin typeface="Bookman Old Style"/>
                <a:ea typeface="Bookman Old Style"/>
                <a:cs typeface="Bookman Old Style"/>
                <a:sym typeface="Bookman Old Style"/>
              </a:rPr>
              <a:t>Time Horizon: 12-18 Months</a:t>
            </a:r>
            <a:r>
              <a:rPr lang="en-US" sz="1600"/>
              <a:t> </a:t>
            </a:r>
            <a:endParaRPr lang="en-US" sz="1600">
              <a:latin typeface="Bookman Old Style"/>
              <a:ea typeface="Bookman Old Style"/>
              <a:cs typeface="Bookman Old Style"/>
              <a:sym typeface="Bookman Old Style"/>
            </a:endParaRPr>
          </a:p>
        </p:txBody>
      </p:sp>
      <p:sp>
        <p:nvSpPr>
          <p:cNvPr id="5" name="Shape 190">
            <a:extLst>
              <a:ext uri="{FF2B5EF4-FFF2-40B4-BE49-F238E27FC236}">
                <a16:creationId xmlns:a16="http://schemas.microsoft.com/office/drawing/2014/main" id="{62595357-4098-4C07-B530-270745CF0D51}"/>
              </a:ext>
            </a:extLst>
          </p:cNvPr>
          <p:cNvSpPr txBox="1">
            <a:spLocks noGrp="1"/>
          </p:cNvSpPr>
          <p:nvPr>
            <p:ph type="subTitle" idx="1"/>
          </p:nvPr>
        </p:nvSpPr>
        <p:spPr>
          <a:xfrm>
            <a:off x="4681715" y="5233221"/>
            <a:ext cx="3396172" cy="536839"/>
          </a:xfrm>
          <a:prstGeom prst="rect">
            <a:avLst/>
          </a:prstGeom>
          <a:noFill/>
          <a:ln>
            <a:noFill/>
          </a:ln>
        </p:spPr>
        <p:txBody>
          <a:bodyPr vert="horz" wrap="square" lIns="68569" tIns="34275" rIns="68569" bIns="34275" rtlCol="0" anchor="ctr" anchorCtr="0">
            <a:noAutofit/>
          </a:bodyPr>
          <a:lstStyle/>
          <a:p>
            <a:pPr indent="-43432">
              <a:lnSpc>
                <a:spcPct val="83333"/>
              </a:lnSpc>
              <a:spcBef>
                <a:spcPts val="0"/>
              </a:spcBef>
            </a:pPr>
            <a:r>
              <a:rPr lang="en-US" sz="1000">
                <a:latin typeface="Bookman Old Style" panose="02050604050505020204" pitchFamily="18" charset="0"/>
                <a:ea typeface="Bookman Old Style"/>
                <a:cs typeface="Bookman Old Style"/>
                <a:sym typeface="Bookman Old Style"/>
              </a:rPr>
              <a:t>Industry Director: </a:t>
            </a:r>
            <a:r>
              <a:rPr lang="en-US" sz="1000">
                <a:latin typeface="Bookman Old Style" panose="02050604050505020204" pitchFamily="18" charset="0"/>
              </a:rPr>
              <a:t>Bayron Quillay, Nikolas Pham</a:t>
            </a:r>
          </a:p>
          <a:p>
            <a:pPr indent="-43432">
              <a:lnSpc>
                <a:spcPct val="83333"/>
              </a:lnSpc>
              <a:spcBef>
                <a:spcPts val="0"/>
              </a:spcBef>
            </a:pPr>
            <a:r>
              <a:rPr lang="en-US" sz="1000">
                <a:latin typeface="Bookman Old Style" panose="02050604050505020204" pitchFamily="18" charset="0"/>
              </a:rPr>
              <a:t>Analysts</a:t>
            </a:r>
            <a:r>
              <a:rPr lang="en-US" sz="1000">
                <a:latin typeface="Bookman Old Style" panose="02050604050505020204" pitchFamily="18" charset="0"/>
                <a:ea typeface="Bookman Old Style"/>
                <a:cs typeface="Bookman Old Style"/>
                <a:sym typeface="Bookman Old Style"/>
              </a:rPr>
              <a:t>: Andrew Linn, Leroy Wang, </a:t>
            </a:r>
            <a:r>
              <a:rPr lang="en-US" sz="1000" err="1">
                <a:latin typeface="Bookman Old Style" panose="02050604050505020204" pitchFamily="18" charset="0"/>
                <a:ea typeface="Bookman Old Style"/>
                <a:cs typeface="Bookman Old Style"/>
                <a:sym typeface="Bookman Old Style"/>
              </a:rPr>
              <a:t>Tarnvir</a:t>
            </a:r>
            <a:r>
              <a:rPr lang="en-US" sz="1000">
                <a:latin typeface="Bookman Old Style" panose="02050604050505020204" pitchFamily="18" charset="0"/>
                <a:ea typeface="Bookman Old Style"/>
                <a:cs typeface="Bookman Old Style"/>
                <a:sym typeface="Bookman Old Style"/>
              </a:rPr>
              <a:t> </a:t>
            </a:r>
            <a:r>
              <a:rPr lang="en-US" sz="1000" err="1">
                <a:latin typeface="Bookman Old Style" panose="02050604050505020204" pitchFamily="18" charset="0"/>
                <a:ea typeface="Bookman Old Style"/>
                <a:cs typeface="Bookman Old Style"/>
                <a:sym typeface="Bookman Old Style"/>
              </a:rPr>
              <a:t>Kullar</a:t>
            </a:r>
            <a:r>
              <a:rPr lang="en-US" sz="1000">
                <a:latin typeface="Bookman Old Style" panose="02050604050505020204" pitchFamily="18" charset="0"/>
                <a:ea typeface="Bookman Old Style"/>
                <a:cs typeface="Bookman Old Style"/>
                <a:sym typeface="Bookman Old Style"/>
              </a:rPr>
              <a:t>. Ryan Harris, Aidan </a:t>
            </a:r>
            <a:r>
              <a:rPr lang="en-US" sz="1000" err="1">
                <a:latin typeface="Bookman Old Style" panose="02050604050505020204" pitchFamily="18" charset="0"/>
                <a:ea typeface="Bookman Old Style"/>
                <a:cs typeface="Bookman Old Style"/>
                <a:sym typeface="Bookman Old Style"/>
              </a:rPr>
              <a:t>Wisherd</a:t>
            </a:r>
            <a:endParaRPr lang="en-US" sz="1000">
              <a:latin typeface="Bookman Old Style" panose="02050604050505020204" pitchFamily="18" charset="0"/>
              <a:ea typeface="Bookman Old Style"/>
              <a:cs typeface="Bookman Old Style"/>
              <a:sym typeface="Bookman Old Style"/>
            </a:endParaRPr>
          </a:p>
        </p:txBody>
      </p:sp>
      <p:sp>
        <p:nvSpPr>
          <p:cNvPr id="6" name="Shape 191">
            <a:extLst>
              <a:ext uri="{FF2B5EF4-FFF2-40B4-BE49-F238E27FC236}">
                <a16:creationId xmlns:a16="http://schemas.microsoft.com/office/drawing/2014/main" id="{5442A997-479B-4779-98D9-A2C0CEB66E4C}"/>
              </a:ext>
            </a:extLst>
          </p:cNvPr>
          <p:cNvSpPr txBox="1"/>
          <p:nvPr/>
        </p:nvSpPr>
        <p:spPr>
          <a:xfrm>
            <a:off x="1637607" y="3759108"/>
            <a:ext cx="6512143" cy="392415"/>
          </a:xfrm>
          <a:prstGeom prst="rect">
            <a:avLst/>
          </a:prstGeom>
          <a:noFill/>
          <a:ln>
            <a:noFill/>
          </a:ln>
        </p:spPr>
        <p:txBody>
          <a:bodyPr wrap="square" lIns="68569" tIns="34275" rIns="68569" bIns="34275" anchor="t" anchorCtr="0">
            <a:noAutofit/>
          </a:bodyPr>
          <a:lstStyle/>
          <a:p>
            <a:pPr indent="-33020" algn="r">
              <a:buClr>
                <a:schemeClr val="dk1"/>
              </a:buClr>
              <a:buSzPct val="25000"/>
            </a:pPr>
            <a:r>
              <a:rPr lang="en-US" sz="2800">
                <a:latin typeface="Bookman Old Style"/>
                <a:ea typeface="Bookman Old Style"/>
                <a:cs typeface="Bookman Old Style"/>
                <a:sym typeface="Bookman Old Style"/>
              </a:rPr>
              <a:t>Agilent Technologies (NYSE: A)</a:t>
            </a:r>
            <a:endParaRPr lang="en-US"/>
          </a:p>
        </p:txBody>
      </p:sp>
      <p:sp>
        <p:nvSpPr>
          <p:cNvPr id="9" name="TextBox 8">
            <a:extLst>
              <a:ext uri="{FF2B5EF4-FFF2-40B4-BE49-F238E27FC236}">
                <a16:creationId xmlns:a16="http://schemas.microsoft.com/office/drawing/2014/main" id="{C9BC2C47-3452-44D4-918C-B9AD4DE8E9BC}"/>
              </a:ext>
            </a:extLst>
          </p:cNvPr>
          <p:cNvSpPr txBox="1"/>
          <p:nvPr/>
        </p:nvSpPr>
        <p:spPr>
          <a:xfrm>
            <a:off x="4230139" y="3086100"/>
            <a:ext cx="685800" cy="300082"/>
          </a:xfrm>
          <a:prstGeom prst="rect">
            <a:avLst/>
          </a:prstGeom>
          <a:noFill/>
        </p:spPr>
        <p:txBody>
          <a:bodyPr wrap="square" rtlCol="0">
            <a:spAutoFit/>
          </a:bodyPr>
          <a:lstStyle/>
          <a:p>
            <a:endParaRPr lang="en-US" sz="1350"/>
          </a:p>
        </p:txBody>
      </p:sp>
      <p:sp>
        <p:nvSpPr>
          <p:cNvPr id="10" name="TextBox 9">
            <a:extLst>
              <a:ext uri="{FF2B5EF4-FFF2-40B4-BE49-F238E27FC236}">
                <a16:creationId xmlns:a16="http://schemas.microsoft.com/office/drawing/2014/main" id="{A6FE7BA5-7FA0-495E-992F-16828093990F}"/>
              </a:ext>
            </a:extLst>
          </p:cNvPr>
          <p:cNvSpPr txBox="1"/>
          <p:nvPr/>
        </p:nvSpPr>
        <p:spPr>
          <a:xfrm>
            <a:off x="1850398" y="4282884"/>
            <a:ext cx="182880" cy="881868"/>
          </a:xfrm>
          <a:prstGeom prst="rect">
            <a:avLst/>
          </a:prstGeom>
          <a:solidFill>
            <a:schemeClr val="accent5"/>
          </a:solidFill>
        </p:spPr>
        <p:txBody>
          <a:bodyPr wrap="square" rtlCol="0">
            <a:spAutoFit/>
          </a:bodyPr>
          <a:lstStyle/>
          <a:p>
            <a:endParaRPr lang="en-US" sz="1350"/>
          </a:p>
        </p:txBody>
      </p:sp>
      <p:sp>
        <p:nvSpPr>
          <p:cNvPr id="13" name="TextBox 12">
            <a:extLst>
              <a:ext uri="{FF2B5EF4-FFF2-40B4-BE49-F238E27FC236}">
                <a16:creationId xmlns:a16="http://schemas.microsoft.com/office/drawing/2014/main" id="{4EF69CE5-CFE7-461C-ADB5-AD4D14C97C33}"/>
              </a:ext>
            </a:extLst>
          </p:cNvPr>
          <p:cNvSpPr txBox="1"/>
          <p:nvPr/>
        </p:nvSpPr>
        <p:spPr>
          <a:xfrm>
            <a:off x="2019987" y="5259528"/>
            <a:ext cx="6057900" cy="521804"/>
          </a:xfrm>
          <a:prstGeom prst="rect">
            <a:avLst/>
          </a:prstGeom>
          <a:noFill/>
          <a:ln>
            <a:solidFill>
              <a:schemeClr val="accent6"/>
            </a:solid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F4C3309B-E70D-4F4C-A4F8-3899B8BDC722}"/>
              </a:ext>
            </a:extLst>
          </p:cNvPr>
          <p:cNvSpPr txBox="1"/>
          <p:nvPr/>
        </p:nvSpPr>
        <p:spPr>
          <a:xfrm>
            <a:off x="1862051" y="5259528"/>
            <a:ext cx="157936" cy="521804"/>
          </a:xfrm>
          <a:prstGeom prst="rect">
            <a:avLst/>
          </a:prstGeom>
          <a:solidFill>
            <a:schemeClr val="accent6"/>
          </a:solidFill>
          <a:ln>
            <a:solidFill>
              <a:schemeClr val="accent6"/>
            </a:solidFill>
          </a:ln>
        </p:spPr>
        <p:txBody>
          <a:bodyPr wrap="square" rtlCol="0">
            <a:spAutoFit/>
          </a:bodyPr>
          <a:lstStyle/>
          <a:p>
            <a:endParaRPr lang="en-US" sz="1350"/>
          </a:p>
        </p:txBody>
      </p:sp>
      <p:pic>
        <p:nvPicPr>
          <p:cNvPr id="17" name="Picture 16" descr="Logo, company name&#10;&#10;Description automatically generated">
            <a:extLst>
              <a:ext uri="{FF2B5EF4-FFF2-40B4-BE49-F238E27FC236}">
                <a16:creationId xmlns:a16="http://schemas.microsoft.com/office/drawing/2014/main" id="{131E44D2-AE35-4915-91E8-1644972C3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27" y="0"/>
            <a:ext cx="2755848" cy="2715120"/>
          </a:xfrm>
          <a:prstGeom prst="rect">
            <a:avLst/>
          </a:prstGeom>
        </p:spPr>
      </p:pic>
      <p:pic>
        <p:nvPicPr>
          <p:cNvPr id="1030" name="Picture 6" descr="See the source image">
            <a:extLst>
              <a:ext uri="{FF2B5EF4-FFF2-40B4-BE49-F238E27FC236}">
                <a16:creationId xmlns:a16="http://schemas.microsoft.com/office/drawing/2014/main" id="{DFD18D5B-B4FA-4856-8CB4-9FD9550DA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975" y="1633432"/>
            <a:ext cx="4977317" cy="200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81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C113-2356-4DC6-B877-EF25D8630EE7}"/>
              </a:ext>
            </a:extLst>
          </p:cNvPr>
          <p:cNvSpPr>
            <a:spLocks noGrp="1"/>
          </p:cNvSpPr>
          <p:nvPr>
            <p:ph type="title"/>
          </p:nvPr>
        </p:nvSpPr>
        <p:spPr>
          <a:xfrm>
            <a:off x="628650" y="116551"/>
            <a:ext cx="7886700" cy="1325563"/>
          </a:xfrm>
        </p:spPr>
        <p:txBody>
          <a:bodyPr/>
          <a:lstStyle/>
          <a:p>
            <a:r>
              <a:rPr lang="en-US">
                <a:latin typeface="Bookman Old Style" panose="02050604050505020204" pitchFamily="18" charset="0"/>
              </a:rPr>
              <a:t>Catalyst and Risks</a:t>
            </a:r>
          </a:p>
        </p:txBody>
      </p:sp>
      <p:sp>
        <p:nvSpPr>
          <p:cNvPr id="3" name="Content Placeholder 2">
            <a:extLst>
              <a:ext uri="{FF2B5EF4-FFF2-40B4-BE49-F238E27FC236}">
                <a16:creationId xmlns:a16="http://schemas.microsoft.com/office/drawing/2014/main" id="{5AE13C04-68B2-4576-9635-CFA8940DF331}"/>
              </a:ext>
            </a:extLst>
          </p:cNvPr>
          <p:cNvSpPr>
            <a:spLocks noGrp="1"/>
          </p:cNvSpPr>
          <p:nvPr>
            <p:ph idx="1"/>
          </p:nvPr>
        </p:nvSpPr>
        <p:spPr>
          <a:xfrm>
            <a:off x="483031" y="1621438"/>
            <a:ext cx="3930485" cy="4877016"/>
          </a:xfrm>
        </p:spPr>
        <p:txBody>
          <a:bodyPr vert="horz" lIns="91440" tIns="45720" rIns="91440" bIns="45720" rtlCol="0" anchor="t">
            <a:noAutofit/>
          </a:bodyPr>
          <a:lstStyle/>
          <a:p>
            <a:pPr>
              <a:buClr>
                <a:schemeClr val="accent5"/>
              </a:buClr>
              <a:buFont typeface="Wingdings" panose="05000000000000000000" pitchFamily="2" charset="2"/>
              <a:buChar char="Ø"/>
            </a:pPr>
            <a:r>
              <a:rPr lang="en-US" sz="1800">
                <a:latin typeface="Bookman Old Style"/>
                <a:ea typeface="+mn-lt"/>
                <a:cs typeface="+mn-lt"/>
              </a:rPr>
              <a:t>Biotech industry itself expected to reach USD 2.44T by 2028, with DNA sequencing being the second largest industry within biotech. </a:t>
            </a:r>
            <a:endParaRPr lang="en-US" sz="1400">
              <a:latin typeface="Bookman Old Style" panose="02050604050505020204" pitchFamily="18" charset="0"/>
              <a:ea typeface="+mn-lt"/>
              <a:cs typeface="+mn-lt"/>
            </a:endParaRPr>
          </a:p>
          <a:p>
            <a:pPr>
              <a:buClr>
                <a:schemeClr val="accent5"/>
              </a:buClr>
              <a:buFont typeface="Wingdings" panose="05000000000000000000" pitchFamily="2" charset="2"/>
              <a:buChar char="Ø"/>
            </a:pPr>
            <a:r>
              <a:rPr lang="en-US" sz="1800">
                <a:latin typeface="Bookman Old Style" panose="02050604050505020204" pitchFamily="18" charset="0"/>
                <a:ea typeface="+mn-lt"/>
                <a:cs typeface="+mn-lt"/>
              </a:rPr>
              <a:t>Agilent expanded into the Cannabis sector in 2021, partnering with Ionization Labs for global product potency testing.</a:t>
            </a:r>
          </a:p>
          <a:p>
            <a:pPr>
              <a:buClr>
                <a:schemeClr val="accent5"/>
              </a:buClr>
              <a:buFont typeface="Wingdings" panose="05000000000000000000" pitchFamily="2" charset="2"/>
              <a:buChar char="Ø"/>
            </a:pPr>
            <a:r>
              <a:rPr lang="en-US" sz="1800">
                <a:latin typeface="Bookman Old Style" panose="02050604050505020204" pitchFamily="18" charset="0"/>
                <a:ea typeface="+mn-lt"/>
                <a:cs typeface="+mn-lt"/>
              </a:rPr>
              <a:t>Recently acquired Resolution Bioscience, a group leading in next generation oncological sequencing technology. </a:t>
            </a:r>
          </a:p>
          <a:p>
            <a:endParaRPr lang="en-US" sz="1200">
              <a:latin typeface="Calibri" panose="020F0502020204030204"/>
              <a:cs typeface="Calibri" panose="020F0502020204030204"/>
            </a:endParaRPr>
          </a:p>
          <a:p>
            <a:pPr>
              <a:lnSpc>
                <a:spcPct val="100000"/>
              </a:lnSpc>
            </a:pPr>
            <a:endParaRPr lang="en-US" sz="1200">
              <a:latin typeface="Bookman Old Style" panose="02050604050505020204" pitchFamily="18" charset="0"/>
            </a:endParaRPr>
          </a:p>
        </p:txBody>
      </p:sp>
      <p:sp>
        <p:nvSpPr>
          <p:cNvPr id="4" name="Shape 264">
            <a:extLst>
              <a:ext uri="{FF2B5EF4-FFF2-40B4-BE49-F238E27FC236}">
                <a16:creationId xmlns:a16="http://schemas.microsoft.com/office/drawing/2014/main" id="{E9A6561F-4D3B-4ED9-88A8-D5C8E2B63641}"/>
              </a:ext>
            </a:extLst>
          </p:cNvPr>
          <p:cNvSpPr/>
          <p:nvPr/>
        </p:nvSpPr>
        <p:spPr>
          <a:xfrm>
            <a:off x="483033" y="1149770"/>
            <a:ext cx="3930484" cy="310896"/>
          </a:xfrm>
          <a:prstGeom prst="rect">
            <a:avLst/>
          </a:prstGeom>
          <a:solidFill>
            <a:schemeClr val="accent5"/>
          </a:solidFill>
          <a:ln w="9525" cap="flat" cmpd="sng">
            <a:noFill/>
            <a:prstDash val="solid"/>
            <a:round/>
            <a:headEnd type="none" w="med" len="med"/>
            <a:tailEnd type="none" w="med" len="med"/>
          </a:ln>
          <a:effectLst/>
        </p:spPr>
        <p:txBody>
          <a:bodyPr wrap="square" lIns="91425" tIns="45700" rIns="91425" bIns="45700" anchor="ctr" anchorCtr="0">
            <a:noAutofit/>
          </a:bodyPr>
          <a:lstStyle/>
          <a:p>
            <a:pPr indent="-126997" algn="ctr">
              <a:buClr>
                <a:srgbClr val="FFFFFF"/>
              </a:buClr>
              <a:buSzPct val="100000"/>
              <a:defRPr/>
            </a:pPr>
            <a:r>
              <a:rPr lang="en-US">
                <a:solidFill>
                  <a:srgbClr val="FFFFFF"/>
                </a:solidFill>
                <a:latin typeface="Bookman Old Style" panose="02050604050505020204" pitchFamily="18" charset="0"/>
                <a:ea typeface="Microsoft JhengHei Light" panose="020B0304030504040204" pitchFamily="34" charset="-120"/>
                <a:cs typeface="Bookman Old Style"/>
                <a:sym typeface="Bookman Old Style"/>
              </a:rPr>
              <a:t>Catalysts</a:t>
            </a:r>
          </a:p>
        </p:txBody>
      </p:sp>
      <p:sp>
        <p:nvSpPr>
          <p:cNvPr id="5" name="Shape 264">
            <a:extLst>
              <a:ext uri="{FF2B5EF4-FFF2-40B4-BE49-F238E27FC236}">
                <a16:creationId xmlns:a16="http://schemas.microsoft.com/office/drawing/2014/main" id="{4E05E25A-C214-4E0C-AE35-94916DCEBD3D}"/>
              </a:ext>
            </a:extLst>
          </p:cNvPr>
          <p:cNvSpPr/>
          <p:nvPr/>
        </p:nvSpPr>
        <p:spPr>
          <a:xfrm>
            <a:off x="4928917" y="1163198"/>
            <a:ext cx="3930484" cy="310896"/>
          </a:xfrm>
          <a:prstGeom prst="rect">
            <a:avLst/>
          </a:prstGeom>
          <a:solidFill>
            <a:schemeClr val="accent5"/>
          </a:solidFill>
          <a:ln w="9525" cap="flat" cmpd="sng">
            <a:noFill/>
            <a:prstDash val="solid"/>
            <a:round/>
            <a:headEnd type="none" w="med" len="med"/>
            <a:tailEnd type="none" w="med" len="med"/>
          </a:ln>
          <a:effectLst/>
        </p:spPr>
        <p:txBody>
          <a:bodyPr wrap="square" lIns="91425" tIns="45700" rIns="91425" bIns="45700" anchor="ctr" anchorCtr="0">
            <a:noAutofit/>
          </a:bodyPr>
          <a:lstStyle/>
          <a:p>
            <a:pPr indent="-126997" algn="ctr">
              <a:buClr>
                <a:srgbClr val="FFFFFF"/>
              </a:buClr>
              <a:buSzPct val="100000"/>
              <a:defRPr/>
            </a:pPr>
            <a:r>
              <a:rPr lang="en-US">
                <a:solidFill>
                  <a:srgbClr val="FFFFFF"/>
                </a:solidFill>
                <a:latin typeface="Bookman Old Style" panose="02050604050505020204" pitchFamily="18" charset="0"/>
                <a:ea typeface="Microsoft JhengHei Light" panose="020B0304030504040204" pitchFamily="34" charset="-120"/>
                <a:cs typeface="Bookman Old Style"/>
                <a:sym typeface="Bookman Old Style"/>
              </a:rPr>
              <a:t>Risks</a:t>
            </a:r>
          </a:p>
        </p:txBody>
      </p:sp>
      <p:sp>
        <p:nvSpPr>
          <p:cNvPr id="7" name="Shape 315">
            <a:extLst>
              <a:ext uri="{FF2B5EF4-FFF2-40B4-BE49-F238E27FC236}">
                <a16:creationId xmlns:a16="http://schemas.microsoft.com/office/drawing/2014/main" id="{8E26EF50-AB17-49FA-9530-EEA8BD7EFE9E}"/>
              </a:ext>
            </a:extLst>
          </p:cNvPr>
          <p:cNvSpPr txBox="1">
            <a:spLocks noGrp="1"/>
          </p:cNvSpPr>
          <p:nvPr>
            <p:ph type="sldNum" sz="quarter" idx="12"/>
          </p:nvPr>
        </p:nvSpPr>
        <p:spPr>
          <a:xfrm>
            <a:off x="6614160" y="6354524"/>
            <a:ext cx="2057400" cy="365125"/>
          </a:xfrm>
          <a:prstGeom prst="rect">
            <a:avLst/>
          </a:prstGeom>
          <a:noFill/>
          <a:ln>
            <a:noFill/>
          </a:ln>
        </p:spPr>
        <p:txBody>
          <a:bodyPr vert="horz" wrap="square" lIns="91425" tIns="45700" rIns="91425" bIns="45700" rtlCol="0" anchor="t" anchorCtr="0">
            <a:noAutofit/>
          </a:bodyPr>
          <a:lstStyle/>
          <a:p>
            <a:pPr indent="-22225">
              <a:buClr>
                <a:schemeClr val="dk2"/>
              </a:buClr>
              <a:buSzPct val="25000"/>
            </a:pPr>
            <a:r>
              <a:rPr lang="en-US" sz="1400">
                <a:solidFill>
                  <a:schemeClr val="dk2"/>
                </a:solidFill>
                <a:latin typeface="Bookman Old Style"/>
                <a:ea typeface="Bookman Old Style"/>
                <a:cs typeface="Bookman Old Style"/>
                <a:sym typeface="Bookman Old Style"/>
              </a:rPr>
              <a:t>7</a:t>
            </a:r>
          </a:p>
        </p:txBody>
      </p:sp>
      <p:pic>
        <p:nvPicPr>
          <p:cNvPr id="9" name="Picture 6" descr="See the source image">
            <a:extLst>
              <a:ext uri="{FF2B5EF4-FFF2-40B4-BE49-F238E27FC236}">
                <a16:creationId xmlns:a16="http://schemas.microsoft.com/office/drawing/2014/main" id="{6F346D7B-4E51-4ADE-BCE3-CB1B46359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4646C2D-F354-48A2-BC63-EA0913A475CB}"/>
              </a:ext>
            </a:extLst>
          </p:cNvPr>
          <p:cNvSpPr txBox="1"/>
          <p:nvPr/>
        </p:nvSpPr>
        <p:spPr>
          <a:xfrm>
            <a:off x="4991877" y="1623527"/>
            <a:ext cx="376956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chemeClr val="accent5"/>
              </a:buClr>
              <a:buFont typeface="Wingdings"/>
              <a:buChar char="Ø"/>
            </a:pPr>
            <a:r>
              <a:rPr lang="en-US">
                <a:latin typeface="Bookman Old Style"/>
                <a:cs typeface="Calibri"/>
              </a:rPr>
              <a:t>Larger presence in small molecule drug research field, which is being quickly overtaken by biologic drug discovery.</a:t>
            </a:r>
          </a:p>
          <a:p>
            <a:pPr>
              <a:buClr>
                <a:schemeClr val="accent5"/>
              </a:buClr>
            </a:pPr>
            <a:endParaRPr lang="en-US">
              <a:latin typeface="Bookman Old Style"/>
              <a:cs typeface="Calibri"/>
            </a:endParaRPr>
          </a:p>
          <a:p>
            <a:pPr marL="285750" indent="-285750">
              <a:buClr>
                <a:schemeClr val="accent5"/>
              </a:buClr>
              <a:buFont typeface="Wingdings"/>
              <a:buChar char="Ø"/>
            </a:pPr>
            <a:r>
              <a:rPr lang="en-US">
                <a:latin typeface="Bookman Old Style"/>
                <a:cs typeface="Calibri"/>
              </a:rPr>
              <a:t>Genetics is a relatively new medical field, considered to be incredibly volatile and risky.</a:t>
            </a:r>
          </a:p>
        </p:txBody>
      </p:sp>
    </p:spTree>
    <p:extLst>
      <p:ext uri="{BB962C8B-B14F-4D97-AF65-F5344CB8AC3E}">
        <p14:creationId xmlns:p14="http://schemas.microsoft.com/office/powerpoint/2010/main" val="331401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0822-0200-4252-A731-40623C375F1E}"/>
              </a:ext>
            </a:extLst>
          </p:cNvPr>
          <p:cNvSpPr>
            <a:spLocks noGrp="1"/>
          </p:cNvSpPr>
          <p:nvPr>
            <p:ph type="title"/>
          </p:nvPr>
        </p:nvSpPr>
        <p:spPr>
          <a:xfrm>
            <a:off x="121045" y="82243"/>
            <a:ext cx="7886700" cy="969100"/>
          </a:xfrm>
        </p:spPr>
        <p:txBody>
          <a:bodyPr/>
          <a:lstStyle/>
          <a:p>
            <a:r>
              <a:rPr lang="en-US">
                <a:latin typeface="Bookman Old Style" panose="02050604050505020204" pitchFamily="18" charset="0"/>
              </a:rPr>
              <a:t>Investment Rationale</a:t>
            </a:r>
          </a:p>
        </p:txBody>
      </p:sp>
      <p:sp>
        <p:nvSpPr>
          <p:cNvPr id="4" name="Shape 264">
            <a:extLst>
              <a:ext uri="{FF2B5EF4-FFF2-40B4-BE49-F238E27FC236}">
                <a16:creationId xmlns:a16="http://schemas.microsoft.com/office/drawing/2014/main" id="{B244E645-640A-4B9A-929F-E819270E4E4E}"/>
              </a:ext>
            </a:extLst>
          </p:cNvPr>
          <p:cNvSpPr/>
          <p:nvPr/>
        </p:nvSpPr>
        <p:spPr>
          <a:xfrm>
            <a:off x="590655" y="1091409"/>
            <a:ext cx="3944479" cy="371545"/>
          </a:xfrm>
          <a:prstGeom prst="rect">
            <a:avLst/>
          </a:prstGeom>
          <a:solidFill>
            <a:schemeClr val="accent5"/>
          </a:solidFill>
          <a:ln w="9525" cap="flat" cmpd="sng">
            <a:noFill/>
            <a:prstDash val="solid"/>
            <a:round/>
            <a:headEnd type="none" w="med" len="med"/>
            <a:tailEnd type="none" w="med" len="med"/>
          </a:ln>
          <a:effectLst/>
        </p:spPr>
        <p:txBody>
          <a:bodyPr wrap="square" lIns="91425" tIns="45700" rIns="91425" bIns="45700" anchor="ctr" anchorCtr="0">
            <a:noAutofit/>
          </a:bodyPr>
          <a:lstStyle/>
          <a:p>
            <a:pPr indent="-126365" algn="ctr">
              <a:buClr>
                <a:srgbClr val="FFFFFF"/>
              </a:buClr>
              <a:buSzPct val="100000"/>
              <a:defRPr/>
            </a:pPr>
            <a:r>
              <a:rPr lang="en-US" sz="1600">
                <a:solidFill>
                  <a:srgbClr val="FFFFFF"/>
                </a:solidFill>
                <a:latin typeface="Bookman Old Style"/>
                <a:ea typeface="Microsoft JhengHei Light"/>
                <a:cs typeface="Bookman Old Style"/>
              </a:rPr>
              <a:t>Strong Financials, Continued Growth</a:t>
            </a:r>
            <a:endParaRPr lang="en-US" sz="1600">
              <a:solidFill>
                <a:srgbClr val="FFFFFF"/>
              </a:solidFill>
              <a:latin typeface="Bookman Old Style" panose="02050604050505020204" pitchFamily="18" charset="0"/>
              <a:ea typeface="Microsoft JhengHei Light" panose="020B0304030504040204" pitchFamily="34" charset="-120"/>
              <a:cs typeface="Bookman Old Style"/>
            </a:endParaRPr>
          </a:p>
        </p:txBody>
      </p:sp>
      <p:sp>
        <p:nvSpPr>
          <p:cNvPr id="10" name="TextBox 9">
            <a:extLst>
              <a:ext uri="{FF2B5EF4-FFF2-40B4-BE49-F238E27FC236}">
                <a16:creationId xmlns:a16="http://schemas.microsoft.com/office/drawing/2014/main" id="{1C5409E1-9651-44E7-9191-0626D2587BD8}"/>
              </a:ext>
            </a:extLst>
          </p:cNvPr>
          <p:cNvSpPr txBox="1"/>
          <p:nvPr/>
        </p:nvSpPr>
        <p:spPr>
          <a:xfrm>
            <a:off x="249751" y="1458198"/>
            <a:ext cx="4680076" cy="6486391"/>
          </a:xfrm>
          <a:prstGeom prst="rect">
            <a:avLst/>
          </a:prstGeom>
          <a:noFill/>
        </p:spPr>
        <p:txBody>
          <a:bodyPr wrap="square" lIns="91440" tIns="45720" rIns="91440" bIns="45720" rtlCol="0" anchor="t">
            <a:spAutoFit/>
          </a:bodyPr>
          <a:lstStyle/>
          <a:p>
            <a:pPr marL="228600" indent="-228600">
              <a:buClr>
                <a:schemeClr val="accent5"/>
              </a:buClr>
              <a:buFont typeface="Wingdings"/>
              <a:buChar char="Ø"/>
            </a:pPr>
            <a:r>
              <a:rPr lang="en-US" sz="1350">
                <a:latin typeface="Bookman Old Style"/>
                <a:cs typeface="Calibri"/>
              </a:rPr>
              <a:t>Agilent has a very strong balance sheet </a:t>
            </a:r>
            <a:endParaRPr lang="en-US" sz="1350">
              <a:solidFill>
                <a:schemeClr val="tx1">
                  <a:lumMod val="50000"/>
                  <a:lumOff val="50000"/>
                </a:schemeClr>
              </a:solidFill>
              <a:latin typeface="Bookman Old Style"/>
              <a:ea typeface="+mn-lt"/>
              <a:cs typeface="+mn-lt"/>
            </a:endParaRPr>
          </a:p>
          <a:p>
            <a:pPr marL="742950" lvl="1" indent="-285750">
              <a:buClr>
                <a:schemeClr val="accent5"/>
              </a:buClr>
              <a:buFont typeface="Wingdings"/>
              <a:buChar char="Ø"/>
            </a:pPr>
            <a:r>
              <a:rPr lang="en-US" sz="1350">
                <a:solidFill>
                  <a:schemeClr val="tx1">
                    <a:lumMod val="50000"/>
                    <a:lumOff val="50000"/>
                  </a:schemeClr>
                </a:solidFill>
                <a:latin typeface="Bookman Old Style"/>
                <a:ea typeface="+mn-lt"/>
                <a:cs typeface="+mn-lt"/>
              </a:rPr>
              <a:t>It's assets more than double its liabilities</a:t>
            </a:r>
            <a:endParaRPr lang="en-US" sz="1350">
              <a:solidFill>
                <a:schemeClr val="tx1">
                  <a:lumMod val="50000"/>
                  <a:lumOff val="50000"/>
                </a:schemeClr>
              </a:solidFill>
              <a:latin typeface="Bookman Old Style"/>
            </a:endParaRPr>
          </a:p>
          <a:p>
            <a:pPr marL="742950" lvl="1" indent="-285750">
              <a:buClr>
                <a:schemeClr val="accent5"/>
              </a:buClr>
              <a:buFont typeface="Wingdings"/>
              <a:buChar char="Ø"/>
            </a:pPr>
            <a:r>
              <a:rPr lang="en-US" sz="1350">
                <a:solidFill>
                  <a:schemeClr val="tx1">
                    <a:lumMod val="50000"/>
                    <a:lumOff val="50000"/>
                  </a:schemeClr>
                </a:solidFill>
                <a:latin typeface="Bookman Old Style"/>
                <a:ea typeface="+mn-lt"/>
                <a:cs typeface="+mn-lt"/>
              </a:rPr>
              <a:t>36.16% increase in cash flow over the past year</a:t>
            </a:r>
          </a:p>
          <a:p>
            <a:pPr marL="285750" indent="-285750">
              <a:buClr>
                <a:schemeClr val="accent5"/>
              </a:buClr>
              <a:buFont typeface="Wingdings"/>
              <a:buChar char="Ø"/>
            </a:pPr>
            <a:r>
              <a:rPr lang="en-US" sz="1350">
                <a:latin typeface="Bookman Old Style"/>
                <a:ea typeface="+mn-lt"/>
                <a:cs typeface="+mn-lt"/>
              </a:rPr>
              <a:t>Revenue has consistently grown over the past 5 years</a:t>
            </a:r>
            <a:endParaRPr lang="en-US" sz="1350">
              <a:latin typeface="Bookman Old Style"/>
              <a:cs typeface="Calibri"/>
            </a:endParaRPr>
          </a:p>
          <a:p>
            <a:pPr marL="742950" lvl="1" indent="-285750">
              <a:buClr>
                <a:schemeClr val="accent5"/>
              </a:buClr>
              <a:buFont typeface="Wingdings,Sans-Serif"/>
              <a:buChar char="Ø"/>
            </a:pPr>
            <a:r>
              <a:rPr lang="en-US" sz="1350">
                <a:solidFill>
                  <a:schemeClr val="tx1">
                    <a:lumMod val="50000"/>
                    <a:lumOff val="50000"/>
                  </a:schemeClr>
                </a:solidFill>
                <a:latin typeface="Bookman Old Style"/>
                <a:ea typeface="+mn-lt"/>
                <a:cs typeface="+mn-lt"/>
              </a:rPr>
              <a:t>All 3 business groups had double digit growth in Q1</a:t>
            </a:r>
          </a:p>
          <a:p>
            <a:pPr marL="742950" lvl="1" indent="-285750">
              <a:buClr>
                <a:schemeClr val="accent5"/>
              </a:buClr>
              <a:buFont typeface="Wingdings,Sans-Serif"/>
              <a:buChar char="Ø"/>
            </a:pPr>
            <a:r>
              <a:rPr lang="en-US" sz="1350">
                <a:solidFill>
                  <a:schemeClr val="tx1">
                    <a:lumMod val="50000"/>
                    <a:lumOff val="50000"/>
                  </a:schemeClr>
                </a:solidFill>
                <a:latin typeface="Bookman Old Style"/>
                <a:ea typeface="+mn-lt"/>
                <a:cs typeface="+mn-lt"/>
              </a:rPr>
              <a:t>COVID pandemic has furthered this explosive growth due to their range of products </a:t>
            </a:r>
          </a:p>
          <a:p>
            <a:pPr marL="285750" indent="-285750">
              <a:buClr>
                <a:schemeClr val="accent5"/>
              </a:buClr>
              <a:buFont typeface="Wingdings,Sans-Serif"/>
              <a:buChar char="Ø"/>
            </a:pPr>
            <a:r>
              <a:rPr lang="en-US" sz="1350">
                <a:latin typeface="Bookman Old Style"/>
                <a:ea typeface="+mn-lt"/>
                <a:cs typeface="+mn-lt"/>
              </a:rPr>
              <a:t>Involvement in genomics and diagnostics</a:t>
            </a:r>
            <a:endParaRPr lang="en-US" sz="1350">
              <a:solidFill>
                <a:schemeClr val="tx1">
                  <a:lumMod val="50000"/>
                  <a:lumOff val="50000"/>
                </a:schemeClr>
              </a:solidFill>
              <a:latin typeface="Bookman Old Style"/>
              <a:ea typeface="+mn-lt"/>
              <a:cs typeface="+mn-lt"/>
            </a:endParaRPr>
          </a:p>
          <a:p>
            <a:pPr marL="742950" lvl="1" indent="-285750">
              <a:buClr>
                <a:schemeClr val="accent5"/>
              </a:buClr>
              <a:buFont typeface="Wingdings,Sans-Serif"/>
              <a:buChar char="Ø"/>
            </a:pPr>
            <a:r>
              <a:rPr lang="en-US" sz="1350">
                <a:solidFill>
                  <a:schemeClr val="tx1">
                    <a:lumMod val="50000"/>
                    <a:lumOff val="50000"/>
                  </a:schemeClr>
                </a:solidFill>
                <a:latin typeface="Bookman Old Style"/>
                <a:ea typeface="+mn-lt"/>
                <a:cs typeface="+mn-lt"/>
              </a:rPr>
              <a:t>It furthers Agilent's participation in NGS tech, opening up a market that will reach $3 Billion by 2025 and is estimated to double by 2030</a:t>
            </a:r>
            <a:endParaRPr lang="en-US" sz="1350">
              <a:solidFill>
                <a:schemeClr val="tx1">
                  <a:lumMod val="50000"/>
                  <a:lumOff val="50000"/>
                </a:schemeClr>
              </a:solidFill>
              <a:cs typeface="Calibri"/>
            </a:endParaRPr>
          </a:p>
          <a:p>
            <a:pPr marL="285750" indent="-285750">
              <a:buClr>
                <a:schemeClr val="accent5"/>
              </a:buClr>
              <a:buFont typeface="Wingdings,Sans-Serif"/>
              <a:buChar char="Ø"/>
            </a:pPr>
            <a:r>
              <a:rPr lang="en-US" sz="1350">
                <a:latin typeface="Bookman Old Style"/>
                <a:ea typeface="+mn-lt"/>
                <a:cs typeface="+mn-lt"/>
              </a:rPr>
              <a:t>Continued focus on essential laboratory equipment and services</a:t>
            </a:r>
          </a:p>
          <a:p>
            <a:pPr marL="742950" lvl="1" indent="-285750">
              <a:buClr>
                <a:schemeClr val="accent5"/>
              </a:buClr>
              <a:buFont typeface="Wingdings,Sans-Serif"/>
              <a:buChar char="Ø"/>
            </a:pPr>
            <a:r>
              <a:rPr lang="en-US" sz="1350">
                <a:solidFill>
                  <a:schemeClr val="tx1">
                    <a:lumMod val="50000"/>
                    <a:lumOff val="50000"/>
                  </a:schemeClr>
                </a:solidFill>
                <a:latin typeface="Bookman Old Style"/>
                <a:ea typeface="+mn-lt"/>
                <a:cs typeface="+mn-lt"/>
              </a:rPr>
              <a:t>Faster, more efficient laboratory equipment and workflow will always be sought out after</a:t>
            </a:r>
          </a:p>
          <a:p>
            <a:pPr marL="285750" indent="-285750">
              <a:buClr>
                <a:schemeClr val="accent5"/>
              </a:buClr>
              <a:buFont typeface="Wingdings"/>
              <a:buChar char="Ø"/>
            </a:pPr>
            <a:r>
              <a:rPr lang="en-US" sz="1350">
                <a:solidFill>
                  <a:srgbClr val="000000"/>
                </a:solidFill>
                <a:latin typeface="Bookman Old Style"/>
                <a:cs typeface="Calibri"/>
              </a:rPr>
              <a:t>Have continued to experience </a:t>
            </a:r>
            <a:r>
              <a:rPr lang="en-US" sz="1350">
                <a:latin typeface="Bookman Old Style"/>
                <a:ea typeface="+mn-lt"/>
                <a:cs typeface="+mn-lt"/>
              </a:rPr>
              <a:t>strong top line growth after the divestment of their electronic measurement portfolio in 2014</a:t>
            </a:r>
          </a:p>
          <a:p>
            <a:pPr marL="285750" indent="-285750">
              <a:buFont typeface="Wingdings"/>
              <a:buChar char="Ø"/>
            </a:pPr>
            <a:endParaRPr lang="en-US" sz="1100">
              <a:latin typeface="Bookman Old Style"/>
              <a:ea typeface="+mn-lt"/>
              <a:cs typeface="+mn-lt"/>
            </a:endParaRPr>
          </a:p>
          <a:p>
            <a:pPr marL="285750" indent="-285750">
              <a:buFont typeface="Wingdings"/>
              <a:buChar char="Ø"/>
            </a:pPr>
            <a:endParaRPr lang="en-US" sz="1100">
              <a:solidFill>
                <a:srgbClr val="000000"/>
              </a:solidFill>
              <a:latin typeface="Bookman Old Style"/>
              <a:cs typeface="Calibri"/>
            </a:endParaRPr>
          </a:p>
          <a:p>
            <a:pPr marL="285750" indent="-285750">
              <a:buFont typeface="Wingdings"/>
              <a:buChar char="Ø"/>
            </a:pPr>
            <a:endParaRPr lang="en-US" sz="1100">
              <a:latin typeface="Bookman Old Style"/>
              <a:cs typeface="Calibri"/>
            </a:endParaRPr>
          </a:p>
          <a:p>
            <a:pPr lvl="1"/>
            <a:endParaRPr lang="en-US">
              <a:latin typeface="Bookman Old Style"/>
              <a:cs typeface="Calibri"/>
            </a:endParaRPr>
          </a:p>
          <a:p>
            <a:pPr marL="285750" indent="-285750">
              <a:buFont typeface="Arial"/>
              <a:buChar char="•"/>
            </a:pPr>
            <a:endParaRPr lang="en-US">
              <a:latin typeface="Bookman Old Style"/>
              <a:cs typeface="Calibri"/>
            </a:endParaRPr>
          </a:p>
          <a:p>
            <a:endParaRPr lang="en-US">
              <a:latin typeface="Bookman Old Style"/>
              <a:cs typeface="Calibri"/>
            </a:endParaRPr>
          </a:p>
          <a:p>
            <a:endParaRPr lang="en-US"/>
          </a:p>
        </p:txBody>
      </p:sp>
      <p:sp>
        <p:nvSpPr>
          <p:cNvPr id="11" name="Shape 315">
            <a:extLst>
              <a:ext uri="{FF2B5EF4-FFF2-40B4-BE49-F238E27FC236}">
                <a16:creationId xmlns:a16="http://schemas.microsoft.com/office/drawing/2014/main" id="{74BE198A-178B-4E0E-8DA0-16B061688FF5}"/>
              </a:ext>
            </a:extLst>
          </p:cNvPr>
          <p:cNvSpPr txBox="1">
            <a:spLocks noGrp="1"/>
          </p:cNvSpPr>
          <p:nvPr>
            <p:ph type="sldNum" sz="quarter" idx="12"/>
          </p:nvPr>
        </p:nvSpPr>
        <p:spPr>
          <a:xfrm>
            <a:off x="6634814" y="6476675"/>
            <a:ext cx="2057400" cy="365125"/>
          </a:xfrm>
          <a:prstGeom prst="rect">
            <a:avLst/>
          </a:prstGeom>
          <a:noFill/>
          <a:ln>
            <a:noFill/>
          </a:ln>
        </p:spPr>
        <p:txBody>
          <a:bodyPr vert="horz" wrap="square" lIns="91425" tIns="45700" rIns="91425" bIns="45700" rtlCol="0" anchor="t" anchorCtr="0">
            <a:noAutofit/>
          </a:bodyPr>
          <a:lstStyle/>
          <a:p>
            <a:pPr indent="-22225">
              <a:buClr>
                <a:schemeClr val="dk2"/>
              </a:buClr>
              <a:buSzPct val="25000"/>
            </a:pPr>
            <a:r>
              <a:rPr lang="en-US" sz="1400">
                <a:solidFill>
                  <a:schemeClr val="dk2"/>
                </a:solidFill>
                <a:latin typeface="Bookman Old Style"/>
                <a:ea typeface="Bookman Old Style"/>
                <a:cs typeface="Bookman Old Style"/>
                <a:sym typeface="Bookman Old Style"/>
              </a:rPr>
              <a:t>6</a:t>
            </a:r>
          </a:p>
        </p:txBody>
      </p:sp>
      <p:pic>
        <p:nvPicPr>
          <p:cNvPr id="8" name="Picture 6" descr="See the source image">
            <a:extLst>
              <a:ext uri="{FF2B5EF4-FFF2-40B4-BE49-F238E27FC236}">
                <a16:creationId xmlns:a16="http://schemas.microsoft.com/office/drawing/2014/main" id="{93E25364-D986-4439-A609-600150027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264">
            <a:extLst>
              <a:ext uri="{FF2B5EF4-FFF2-40B4-BE49-F238E27FC236}">
                <a16:creationId xmlns:a16="http://schemas.microsoft.com/office/drawing/2014/main" id="{07259F61-563C-4EA0-A55E-FA5CD377F706}"/>
              </a:ext>
            </a:extLst>
          </p:cNvPr>
          <p:cNvSpPr/>
          <p:nvPr/>
        </p:nvSpPr>
        <p:spPr>
          <a:xfrm>
            <a:off x="5008588" y="1119690"/>
            <a:ext cx="3930484" cy="310896"/>
          </a:xfrm>
          <a:prstGeom prst="rect">
            <a:avLst/>
          </a:prstGeom>
          <a:solidFill>
            <a:schemeClr val="accent5"/>
          </a:solidFill>
          <a:ln w="9525" cap="flat" cmpd="sng">
            <a:noFill/>
            <a:prstDash val="solid"/>
            <a:round/>
            <a:headEnd type="none" w="med" len="med"/>
            <a:tailEnd type="none" w="med" len="med"/>
          </a:ln>
          <a:effectLst/>
        </p:spPr>
        <p:txBody>
          <a:bodyPr wrap="square" lIns="91425" tIns="45700" rIns="91425" bIns="45700" anchor="ctr" anchorCtr="0">
            <a:noAutofit/>
          </a:bodyPr>
          <a:lstStyle/>
          <a:p>
            <a:pPr indent="-126365" algn="ctr">
              <a:buClr>
                <a:srgbClr val="FFFFFF"/>
              </a:buClr>
              <a:buSzPct val="100000"/>
              <a:defRPr/>
            </a:pPr>
            <a:r>
              <a:rPr lang="en-US" sz="1400">
                <a:solidFill>
                  <a:srgbClr val="FFFFFF"/>
                </a:solidFill>
                <a:latin typeface="Bookman Old Style"/>
                <a:ea typeface="Microsoft JhengHei Light"/>
                <a:sym typeface="Bookman Old Style"/>
              </a:rPr>
              <a:t>Revenue Growth Past 5 Years</a:t>
            </a:r>
            <a:endParaRPr lang="en-US">
              <a:solidFill>
                <a:srgbClr val="000000"/>
              </a:solidFill>
              <a:latin typeface="Calibri"/>
              <a:ea typeface="Microsoft JhengHei Light"/>
              <a:cs typeface="Calibri"/>
            </a:endParaRPr>
          </a:p>
        </p:txBody>
      </p:sp>
      <p:graphicFrame>
        <p:nvGraphicFramePr>
          <p:cNvPr id="13" name="Content Placeholder 10">
            <a:extLst>
              <a:ext uri="{FF2B5EF4-FFF2-40B4-BE49-F238E27FC236}">
                <a16:creationId xmlns:a16="http://schemas.microsoft.com/office/drawing/2014/main" id="{AF1E68A6-E506-4CF5-ACA9-01A28D677444}"/>
              </a:ext>
            </a:extLst>
          </p:cNvPr>
          <p:cNvGraphicFramePr>
            <a:graphicFrameLocks/>
          </p:cNvGraphicFramePr>
          <p:nvPr>
            <p:extLst>
              <p:ext uri="{D42A27DB-BD31-4B8C-83A1-F6EECF244321}">
                <p14:modId xmlns:p14="http://schemas.microsoft.com/office/powerpoint/2010/main" val="2758111996"/>
              </p:ext>
            </p:extLst>
          </p:nvPr>
        </p:nvGraphicFramePr>
        <p:xfrm>
          <a:off x="4849077" y="1782470"/>
          <a:ext cx="3957445" cy="312822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6629E64F-B204-4DB4-92FD-C2718467A697}"/>
              </a:ext>
            </a:extLst>
          </p:cNvPr>
          <p:cNvSpPr txBox="1"/>
          <p:nvPr/>
        </p:nvSpPr>
        <p:spPr>
          <a:xfrm>
            <a:off x="755780" y="6350762"/>
            <a:ext cx="7161244"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a:solidFill>
                  <a:schemeClr val="tx1">
                    <a:lumMod val="50000"/>
                    <a:lumOff val="50000"/>
                  </a:schemeClr>
                </a:solidFill>
                <a:latin typeface="Bookman Old Style"/>
                <a:cs typeface="Calibri"/>
              </a:rPr>
              <a:t>Sources: Agilent Technologies, </a:t>
            </a:r>
            <a:r>
              <a:rPr lang="en-US" sz="1050" i="1" err="1">
                <a:solidFill>
                  <a:schemeClr val="tx1">
                    <a:lumMod val="50000"/>
                    <a:lumOff val="50000"/>
                  </a:schemeClr>
                </a:solidFill>
                <a:latin typeface="Bookman Old Style"/>
                <a:cs typeface="Calibri"/>
              </a:rPr>
              <a:t>MarketMarket</a:t>
            </a:r>
            <a:r>
              <a:rPr lang="en-US" sz="1050" i="1">
                <a:solidFill>
                  <a:schemeClr val="tx1">
                    <a:lumMod val="50000"/>
                    <a:lumOff val="50000"/>
                  </a:schemeClr>
                </a:solidFill>
                <a:latin typeface="Bookman Old Style"/>
                <a:cs typeface="Calibri"/>
              </a:rPr>
              <a:t>, </a:t>
            </a:r>
            <a:r>
              <a:rPr lang="en-US" sz="1050" i="1" err="1">
                <a:solidFill>
                  <a:schemeClr val="tx1">
                    <a:lumMod val="50000"/>
                    <a:lumOff val="50000"/>
                  </a:schemeClr>
                </a:solidFill>
                <a:latin typeface="Bookman Old Style"/>
                <a:cs typeface="Calibri"/>
              </a:rPr>
              <a:t>WeBull</a:t>
            </a:r>
            <a:endParaRPr lang="en-US" sz="1050" i="1" err="1">
              <a:solidFill>
                <a:schemeClr val="tx1">
                  <a:lumMod val="50000"/>
                  <a:lumOff val="50000"/>
                </a:schemeClr>
              </a:solidFill>
              <a:latin typeface="Bookman Old Style"/>
            </a:endParaRPr>
          </a:p>
        </p:txBody>
      </p:sp>
    </p:spTree>
    <p:extLst>
      <p:ext uri="{BB962C8B-B14F-4D97-AF65-F5344CB8AC3E}">
        <p14:creationId xmlns:p14="http://schemas.microsoft.com/office/powerpoint/2010/main" val="125506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BB0ECE9-2231-4AF0-B471-1A094C0AA947}"/>
              </a:ext>
            </a:extLst>
          </p:cNvPr>
          <p:cNvSpPr>
            <a:spLocks noGrp="1"/>
          </p:cNvSpPr>
          <p:nvPr>
            <p:ph type="title"/>
          </p:nvPr>
        </p:nvSpPr>
        <p:spPr>
          <a:xfrm>
            <a:off x="628650" y="184805"/>
            <a:ext cx="7886700" cy="1505883"/>
          </a:xfrm>
        </p:spPr>
        <p:txBody>
          <a:bodyPr vert="horz" lIns="91440" tIns="45720" rIns="91440" bIns="45720" rtlCol="0" anchor="ctr">
            <a:normAutofit/>
          </a:bodyPr>
          <a:lstStyle/>
          <a:p>
            <a:r>
              <a:rPr lang="en-US" kern="1200">
                <a:solidFill>
                  <a:schemeClr val="tx1"/>
                </a:solidFill>
                <a:latin typeface="Bookman Old Style" panose="02050604050505020204" pitchFamily="18" charset="0"/>
              </a:rPr>
              <a:t>Public Comparable </a:t>
            </a:r>
          </a:p>
        </p:txBody>
      </p:sp>
      <p:sp>
        <p:nvSpPr>
          <p:cNvPr id="7" name="Shape 315">
            <a:extLst>
              <a:ext uri="{FF2B5EF4-FFF2-40B4-BE49-F238E27FC236}">
                <a16:creationId xmlns:a16="http://schemas.microsoft.com/office/drawing/2014/main" id="{E041E539-35A8-49DE-BE49-8CF3444138C5}"/>
              </a:ext>
            </a:extLst>
          </p:cNvPr>
          <p:cNvSpPr txBox="1">
            <a:spLocks noGrp="1"/>
          </p:cNvSpPr>
          <p:nvPr>
            <p:ph type="sldNum" sz="quarter" idx="12"/>
          </p:nvPr>
        </p:nvSpPr>
        <p:spPr>
          <a:xfrm>
            <a:off x="6614160" y="6354524"/>
            <a:ext cx="2057400" cy="365125"/>
          </a:xfrm>
          <a:prstGeom prst="rect">
            <a:avLst/>
          </a:prstGeom>
          <a:noFill/>
          <a:ln>
            <a:noFill/>
          </a:ln>
        </p:spPr>
        <p:txBody>
          <a:bodyPr vert="horz" wrap="square" lIns="91425" tIns="45700" rIns="91425" bIns="45700" rtlCol="0" anchor="t" anchorCtr="0">
            <a:noAutofit/>
          </a:bodyPr>
          <a:lstStyle/>
          <a:p>
            <a:pPr indent="-22225">
              <a:buClr>
                <a:schemeClr val="dk2"/>
              </a:buClr>
              <a:buSzPct val="25000"/>
            </a:pPr>
            <a:r>
              <a:rPr lang="en-US" sz="1400">
                <a:solidFill>
                  <a:schemeClr val="dk2"/>
                </a:solidFill>
                <a:latin typeface="Bookman Old Style"/>
                <a:ea typeface="Bookman Old Style"/>
                <a:cs typeface="Bookman Old Style"/>
                <a:sym typeface="Bookman Old Style"/>
              </a:rPr>
              <a:t>8</a:t>
            </a:r>
          </a:p>
        </p:txBody>
      </p:sp>
      <p:pic>
        <p:nvPicPr>
          <p:cNvPr id="6" name="Picture 6" descr="See the source image">
            <a:extLst>
              <a:ext uri="{FF2B5EF4-FFF2-40B4-BE49-F238E27FC236}">
                <a16:creationId xmlns:a16="http://schemas.microsoft.com/office/drawing/2014/main" id="{504C172E-5A8B-4A42-8066-A6F5D806E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able&#10;&#10;Description automatically generated">
            <a:extLst>
              <a:ext uri="{FF2B5EF4-FFF2-40B4-BE49-F238E27FC236}">
                <a16:creationId xmlns:a16="http://schemas.microsoft.com/office/drawing/2014/main" id="{5755AA06-6CCA-46F2-BCEA-59E66FD26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62136"/>
            <a:ext cx="9144000" cy="3933728"/>
          </a:xfrm>
          <a:prstGeom prst="rect">
            <a:avLst/>
          </a:prstGeom>
        </p:spPr>
      </p:pic>
      <p:sp>
        <p:nvSpPr>
          <p:cNvPr id="9" name="TextBox 8">
            <a:extLst>
              <a:ext uri="{FF2B5EF4-FFF2-40B4-BE49-F238E27FC236}">
                <a16:creationId xmlns:a16="http://schemas.microsoft.com/office/drawing/2014/main" id="{80784E2A-96E2-432B-B444-E6B40F250886}"/>
              </a:ext>
            </a:extLst>
          </p:cNvPr>
          <p:cNvSpPr txBox="1"/>
          <p:nvPr/>
        </p:nvSpPr>
        <p:spPr>
          <a:xfrm>
            <a:off x="472440" y="6283170"/>
            <a:ext cx="4572000" cy="253916"/>
          </a:xfrm>
          <a:prstGeom prst="rect">
            <a:avLst/>
          </a:prstGeom>
          <a:noFill/>
        </p:spPr>
        <p:txBody>
          <a:bodyPr wrap="square">
            <a:spAutoFit/>
          </a:bodyPr>
          <a:lstStyle/>
          <a:p>
            <a:pPr>
              <a:defRPr/>
            </a:pPr>
            <a:r>
              <a:rPr lang="en-US" sz="1050" i="1">
                <a:solidFill>
                  <a:srgbClr val="464653"/>
                </a:solidFill>
                <a:latin typeface="Bookman Old Style"/>
                <a:ea typeface="Bookman Old Style"/>
                <a:cs typeface="Bookman Old Style"/>
              </a:rPr>
              <a:t>Sources: Capital IQ, Company Website, Company Financials</a:t>
            </a:r>
          </a:p>
        </p:txBody>
      </p:sp>
    </p:spTree>
    <p:extLst>
      <p:ext uri="{BB962C8B-B14F-4D97-AF65-F5344CB8AC3E}">
        <p14:creationId xmlns:p14="http://schemas.microsoft.com/office/powerpoint/2010/main" val="95505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C6543-C6DB-4A2A-9623-176DBF3E600C}"/>
              </a:ext>
            </a:extLst>
          </p:cNvPr>
          <p:cNvSpPr>
            <a:spLocks noGrp="1"/>
          </p:cNvSpPr>
          <p:nvPr>
            <p:ph type="title"/>
          </p:nvPr>
        </p:nvSpPr>
        <p:spPr>
          <a:xfrm>
            <a:off x="628650" y="184805"/>
            <a:ext cx="7886700" cy="1505883"/>
          </a:xfrm>
        </p:spPr>
        <p:txBody>
          <a:bodyPr vert="horz" lIns="91440" tIns="45720" rIns="91440" bIns="45720" rtlCol="0" anchor="ctr">
            <a:normAutofit/>
          </a:bodyPr>
          <a:lstStyle/>
          <a:p>
            <a:r>
              <a:rPr lang="en-US" kern="1200">
                <a:solidFill>
                  <a:schemeClr val="tx1"/>
                </a:solidFill>
                <a:latin typeface="Bookman Old Style" panose="02050604050505020204" pitchFamily="18" charset="0"/>
              </a:rPr>
              <a:t>DCF</a:t>
            </a:r>
          </a:p>
        </p:txBody>
      </p:sp>
      <p:sp>
        <p:nvSpPr>
          <p:cNvPr id="9" name="Shape 315">
            <a:extLst>
              <a:ext uri="{FF2B5EF4-FFF2-40B4-BE49-F238E27FC236}">
                <a16:creationId xmlns:a16="http://schemas.microsoft.com/office/drawing/2014/main" id="{3593D676-62B1-4596-8395-BF9FED7A6741}"/>
              </a:ext>
            </a:extLst>
          </p:cNvPr>
          <p:cNvSpPr txBox="1">
            <a:spLocks noGrp="1"/>
          </p:cNvSpPr>
          <p:nvPr>
            <p:ph type="sldNum" sz="quarter" idx="12"/>
          </p:nvPr>
        </p:nvSpPr>
        <p:spPr>
          <a:xfrm>
            <a:off x="6614160" y="6354524"/>
            <a:ext cx="2057400" cy="365125"/>
          </a:xfrm>
          <a:prstGeom prst="rect">
            <a:avLst/>
          </a:prstGeom>
          <a:noFill/>
          <a:ln>
            <a:noFill/>
          </a:ln>
        </p:spPr>
        <p:txBody>
          <a:bodyPr vert="horz" wrap="square" lIns="91425" tIns="45700" rIns="91425" bIns="45700" rtlCol="0" anchor="t" anchorCtr="0">
            <a:noAutofit/>
          </a:bodyPr>
          <a:lstStyle/>
          <a:p>
            <a:pPr indent="-22225">
              <a:buClr>
                <a:schemeClr val="dk2"/>
              </a:buClr>
              <a:buSzPct val="25000"/>
            </a:pPr>
            <a:r>
              <a:rPr lang="en-US" sz="1400">
                <a:solidFill>
                  <a:schemeClr val="dk2"/>
                </a:solidFill>
                <a:latin typeface="Bookman Old Style"/>
                <a:ea typeface="Bookman Old Style"/>
                <a:cs typeface="Bookman Old Style"/>
                <a:sym typeface="Bookman Old Style"/>
              </a:rPr>
              <a:t>9</a:t>
            </a:r>
          </a:p>
        </p:txBody>
      </p:sp>
      <p:pic>
        <p:nvPicPr>
          <p:cNvPr id="6" name="Picture 6" descr="See the source image">
            <a:extLst>
              <a:ext uri="{FF2B5EF4-FFF2-40B4-BE49-F238E27FC236}">
                <a16:creationId xmlns:a16="http://schemas.microsoft.com/office/drawing/2014/main" id="{5516A716-CB82-49A0-9A04-1CDB989DC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able&#10;&#10;Description automatically generated">
            <a:extLst>
              <a:ext uri="{FF2B5EF4-FFF2-40B4-BE49-F238E27FC236}">
                <a16:creationId xmlns:a16="http://schemas.microsoft.com/office/drawing/2014/main" id="{5FD77FA2-66E3-4059-968C-B029DFD95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1875493"/>
            <a:ext cx="7886700" cy="3406888"/>
          </a:xfrm>
          <a:prstGeom prst="rect">
            <a:avLst/>
          </a:prstGeom>
        </p:spPr>
      </p:pic>
      <p:sp>
        <p:nvSpPr>
          <p:cNvPr id="10" name="TextBox 9">
            <a:extLst>
              <a:ext uri="{FF2B5EF4-FFF2-40B4-BE49-F238E27FC236}">
                <a16:creationId xmlns:a16="http://schemas.microsoft.com/office/drawing/2014/main" id="{E6D76DF5-DEFF-40FB-A688-14E8B077A62F}"/>
              </a:ext>
            </a:extLst>
          </p:cNvPr>
          <p:cNvSpPr txBox="1"/>
          <p:nvPr/>
        </p:nvSpPr>
        <p:spPr>
          <a:xfrm>
            <a:off x="472440" y="6283170"/>
            <a:ext cx="4572000" cy="253916"/>
          </a:xfrm>
          <a:prstGeom prst="rect">
            <a:avLst/>
          </a:prstGeom>
          <a:noFill/>
        </p:spPr>
        <p:txBody>
          <a:bodyPr wrap="square">
            <a:spAutoFit/>
          </a:bodyPr>
          <a:lstStyle/>
          <a:p>
            <a:pPr>
              <a:defRPr/>
            </a:pPr>
            <a:r>
              <a:rPr lang="en-US" sz="1050" i="1">
                <a:solidFill>
                  <a:srgbClr val="464653"/>
                </a:solidFill>
                <a:latin typeface="Bookman Old Style"/>
                <a:ea typeface="Bookman Old Style"/>
                <a:cs typeface="Bookman Old Style"/>
              </a:rPr>
              <a:t>Sources: Capital IQ, Company Website, Company Financials</a:t>
            </a:r>
          </a:p>
        </p:txBody>
      </p:sp>
    </p:spTree>
    <p:extLst>
      <p:ext uri="{BB962C8B-B14F-4D97-AF65-F5344CB8AC3E}">
        <p14:creationId xmlns:p14="http://schemas.microsoft.com/office/powerpoint/2010/main" val="146013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FE74-2B91-4773-9A3B-5C2A71C9DD8D}"/>
              </a:ext>
            </a:extLst>
          </p:cNvPr>
          <p:cNvSpPr>
            <a:spLocks noGrp="1"/>
          </p:cNvSpPr>
          <p:nvPr>
            <p:ph type="title"/>
          </p:nvPr>
        </p:nvSpPr>
        <p:spPr>
          <a:xfrm>
            <a:off x="628650" y="365126"/>
            <a:ext cx="7886700" cy="1325563"/>
          </a:xfrm>
        </p:spPr>
        <p:txBody>
          <a:bodyPr/>
          <a:lstStyle/>
          <a:p>
            <a:r>
              <a:rPr lang="en-US">
                <a:latin typeface="Bookman Old Style" panose="02050604050505020204" pitchFamily="18" charset="0"/>
              </a:rPr>
              <a:t>DCF Output</a:t>
            </a:r>
          </a:p>
        </p:txBody>
      </p:sp>
      <p:sp>
        <p:nvSpPr>
          <p:cNvPr id="13" name="Shape 315">
            <a:extLst>
              <a:ext uri="{FF2B5EF4-FFF2-40B4-BE49-F238E27FC236}">
                <a16:creationId xmlns:a16="http://schemas.microsoft.com/office/drawing/2014/main" id="{1CD5FD10-779A-49D3-ADAA-28F43E8130F5}"/>
              </a:ext>
            </a:extLst>
          </p:cNvPr>
          <p:cNvSpPr txBox="1">
            <a:spLocks noGrp="1"/>
          </p:cNvSpPr>
          <p:nvPr>
            <p:ph type="sldNum" sz="quarter" idx="12"/>
          </p:nvPr>
        </p:nvSpPr>
        <p:spPr>
          <a:xfrm>
            <a:off x="6614160" y="6354524"/>
            <a:ext cx="2057400" cy="365125"/>
          </a:xfrm>
          <a:prstGeom prst="rect">
            <a:avLst/>
          </a:prstGeom>
          <a:noFill/>
          <a:ln>
            <a:noFill/>
          </a:ln>
        </p:spPr>
        <p:txBody>
          <a:bodyPr vert="horz" wrap="square" lIns="91425" tIns="45700" rIns="91425" bIns="45700" rtlCol="0" anchor="t" anchorCtr="0">
            <a:noAutofit/>
          </a:bodyPr>
          <a:lstStyle/>
          <a:p>
            <a:pPr indent="-22225">
              <a:buClr>
                <a:schemeClr val="dk2"/>
              </a:buClr>
              <a:buSzPct val="25000"/>
            </a:pPr>
            <a:r>
              <a:rPr lang="en-US" sz="1400">
                <a:solidFill>
                  <a:schemeClr val="dk2"/>
                </a:solidFill>
                <a:latin typeface="Bookman Old Style"/>
                <a:ea typeface="Bookman Old Style"/>
                <a:cs typeface="Bookman Old Style"/>
                <a:sym typeface="Bookman Old Style"/>
              </a:rPr>
              <a:t>10</a:t>
            </a:r>
          </a:p>
          <a:p>
            <a:pPr indent="-22225">
              <a:buClr>
                <a:schemeClr val="dk2"/>
              </a:buClr>
              <a:buSzPct val="25000"/>
            </a:pPr>
            <a:endParaRPr lang="en-US" sz="1400">
              <a:solidFill>
                <a:schemeClr val="dk2"/>
              </a:solidFill>
              <a:latin typeface="Bookman Old Style"/>
              <a:ea typeface="Bookman Old Style"/>
              <a:cs typeface="Bookman Old Style"/>
              <a:sym typeface="Bookman Old Style"/>
            </a:endParaRPr>
          </a:p>
        </p:txBody>
      </p:sp>
      <p:pic>
        <p:nvPicPr>
          <p:cNvPr id="5" name="Picture 6" descr="See the source image">
            <a:extLst>
              <a:ext uri="{FF2B5EF4-FFF2-40B4-BE49-F238E27FC236}">
                <a16:creationId xmlns:a16="http://schemas.microsoft.com/office/drawing/2014/main" id="{1344E1D9-A6C3-4025-8DEF-0963DB2E5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phical user interface, text, application&#10;&#10;Description automatically generated">
            <a:extLst>
              <a:ext uri="{FF2B5EF4-FFF2-40B4-BE49-F238E27FC236}">
                <a16:creationId xmlns:a16="http://schemas.microsoft.com/office/drawing/2014/main" id="{BD219E24-6966-4D4D-A56D-A97F24F0E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0971"/>
            <a:ext cx="9144000" cy="3278083"/>
          </a:xfrm>
          <a:prstGeom prst="rect">
            <a:avLst/>
          </a:prstGeom>
        </p:spPr>
      </p:pic>
      <p:sp>
        <p:nvSpPr>
          <p:cNvPr id="9" name="TextBox 8">
            <a:extLst>
              <a:ext uri="{FF2B5EF4-FFF2-40B4-BE49-F238E27FC236}">
                <a16:creationId xmlns:a16="http://schemas.microsoft.com/office/drawing/2014/main" id="{B6D69D96-099A-4B46-AE8C-1ED8987D05CB}"/>
              </a:ext>
            </a:extLst>
          </p:cNvPr>
          <p:cNvSpPr txBox="1"/>
          <p:nvPr/>
        </p:nvSpPr>
        <p:spPr>
          <a:xfrm>
            <a:off x="472440" y="6465733"/>
            <a:ext cx="7549691" cy="253916"/>
          </a:xfrm>
          <a:prstGeom prst="rect">
            <a:avLst/>
          </a:prstGeom>
          <a:noFill/>
        </p:spPr>
        <p:txBody>
          <a:bodyPr wrap="square">
            <a:spAutoFit/>
          </a:bodyPr>
          <a:lstStyle/>
          <a:p>
            <a:pPr>
              <a:defRPr/>
            </a:pPr>
            <a:r>
              <a:rPr lang="en-US" sz="1050" i="1">
                <a:solidFill>
                  <a:srgbClr val="464653"/>
                </a:solidFill>
                <a:latin typeface="Bookman Old Style"/>
                <a:ea typeface="Bookman Old Style"/>
                <a:cs typeface="Bookman Old Style"/>
              </a:rPr>
              <a:t>Sources: Capital IQ, Company Website, Company Financials, S&amp;P Global Equity Research, JPM Equity Research</a:t>
            </a:r>
          </a:p>
        </p:txBody>
      </p:sp>
      <p:sp>
        <p:nvSpPr>
          <p:cNvPr id="3" name="TextBox 2">
            <a:extLst>
              <a:ext uri="{FF2B5EF4-FFF2-40B4-BE49-F238E27FC236}">
                <a16:creationId xmlns:a16="http://schemas.microsoft.com/office/drawing/2014/main" id="{2AAC729E-E6B0-4545-A23F-4046F3484732}"/>
              </a:ext>
            </a:extLst>
          </p:cNvPr>
          <p:cNvSpPr txBox="1"/>
          <p:nvPr/>
        </p:nvSpPr>
        <p:spPr>
          <a:xfrm>
            <a:off x="5709683" y="4316486"/>
            <a:ext cx="1318437" cy="292388"/>
          </a:xfrm>
          <a:prstGeom prst="rect">
            <a:avLst/>
          </a:prstGeom>
          <a:solidFill>
            <a:schemeClr val="bg1"/>
          </a:solidFill>
        </p:spPr>
        <p:txBody>
          <a:bodyPr wrap="square" rtlCol="0">
            <a:spAutoFit/>
          </a:bodyPr>
          <a:lstStyle/>
          <a:p>
            <a:r>
              <a:rPr lang="en-US" sz="1300"/>
              <a:t>$             133.42</a:t>
            </a:r>
          </a:p>
        </p:txBody>
      </p:sp>
      <p:pic>
        <p:nvPicPr>
          <p:cNvPr id="6" name="Picture 5" descr="Table&#10;&#10;Description automatically generated">
            <a:extLst>
              <a:ext uri="{FF2B5EF4-FFF2-40B4-BE49-F238E27FC236}">
                <a16:creationId xmlns:a16="http://schemas.microsoft.com/office/drawing/2014/main" id="{5E339F44-DAA0-4DBD-AB3F-859B0DA54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6860" y="4969054"/>
            <a:ext cx="4620339" cy="1389512"/>
          </a:xfrm>
          <a:prstGeom prst="rect">
            <a:avLst/>
          </a:prstGeom>
        </p:spPr>
      </p:pic>
    </p:spTree>
    <p:extLst>
      <p:ext uri="{BB962C8B-B14F-4D97-AF65-F5344CB8AC3E}">
        <p14:creationId xmlns:p14="http://schemas.microsoft.com/office/powerpoint/2010/main" val="310993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FCB2-BC75-4826-A666-0669466853AF}"/>
              </a:ext>
            </a:extLst>
          </p:cNvPr>
          <p:cNvSpPr>
            <a:spLocks noGrp="1"/>
          </p:cNvSpPr>
          <p:nvPr>
            <p:ph type="title"/>
          </p:nvPr>
        </p:nvSpPr>
        <p:spPr>
          <a:xfrm>
            <a:off x="628650" y="2766218"/>
            <a:ext cx="7886700" cy="1325563"/>
          </a:xfrm>
        </p:spPr>
        <p:txBody>
          <a:bodyPr/>
          <a:lstStyle/>
          <a:p>
            <a:pPr algn="ctr"/>
            <a:r>
              <a:rPr lang="en-US">
                <a:solidFill>
                  <a:schemeClr val="accent5"/>
                </a:solidFill>
              </a:rPr>
              <a:t>Q&amp;A</a:t>
            </a:r>
          </a:p>
        </p:txBody>
      </p:sp>
    </p:spTree>
    <p:extLst>
      <p:ext uri="{BB962C8B-B14F-4D97-AF65-F5344CB8AC3E}">
        <p14:creationId xmlns:p14="http://schemas.microsoft.com/office/powerpoint/2010/main" val="157081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92652" y="402854"/>
            <a:ext cx="7886700" cy="658107"/>
          </a:xfrm>
          <a:prstGeom prst="rect">
            <a:avLst/>
          </a:prstGeom>
          <a:noFill/>
          <a:ln>
            <a:noFill/>
          </a:ln>
        </p:spPr>
        <p:txBody>
          <a:bodyPr vert="horz" wrap="square" lIns="91425" tIns="45700" rIns="91425" bIns="45700" rtlCol="0" anchor="b" anchorCtr="0">
            <a:noAutofit/>
          </a:bodyPr>
          <a:lstStyle/>
          <a:p>
            <a:pPr indent="-203195"/>
            <a:r>
              <a:rPr lang="en-US">
                <a:solidFill>
                  <a:schemeClr val="tx1"/>
                </a:solidFill>
                <a:latin typeface="Bookman Old Style" panose="02050604050505020204" pitchFamily="18" charset="0"/>
              </a:rPr>
              <a:t>Company Overview</a:t>
            </a:r>
            <a:endParaRPr lang="en-US" sz="3200">
              <a:latin typeface="Bookman Old Style" panose="02050604050505020204" pitchFamily="18" charset="0"/>
              <a:ea typeface="Bookman Old Style" charset="0"/>
              <a:cs typeface="Bookman Old Style" charset="0"/>
              <a:sym typeface="Bookman Old Style"/>
            </a:endParaRPr>
          </a:p>
        </p:txBody>
      </p:sp>
      <p:sp>
        <p:nvSpPr>
          <p:cNvPr id="2" name="Slide Number Placeholder 1"/>
          <p:cNvSpPr>
            <a:spLocks noGrp="1"/>
          </p:cNvSpPr>
          <p:nvPr>
            <p:ph type="sldNum" sz="quarter" idx="12"/>
          </p:nvPr>
        </p:nvSpPr>
        <p:spPr>
          <a:xfrm>
            <a:off x="6616539" y="6356350"/>
            <a:ext cx="2057400" cy="365125"/>
          </a:xfrm>
        </p:spPr>
        <p:txBody>
          <a:bodyPr/>
          <a:lstStyle/>
          <a:p>
            <a:pPr indent="-22225">
              <a:buClr>
                <a:srgbClr val="464653"/>
              </a:buClr>
              <a:buSzPct val="25000"/>
              <a:defRPr/>
            </a:pPr>
            <a:fld id="{00000000-1234-1234-1234-123412341234}" type="slidenum">
              <a:rPr lang="en-US" sz="1400">
                <a:solidFill>
                  <a:srgbClr val="464653"/>
                </a:solidFill>
                <a:latin typeface="Bookman Old Style"/>
                <a:ea typeface="Bookman Old Style"/>
                <a:cs typeface="Bookman Old Style"/>
                <a:sym typeface="Bookman Old Style"/>
              </a:rPr>
              <a:pPr indent="-22225">
                <a:buClr>
                  <a:srgbClr val="464653"/>
                </a:buClr>
                <a:buSzPct val="25000"/>
                <a:defRPr/>
              </a:pPr>
              <a:t>2</a:t>
            </a:fld>
            <a:endParaRPr lang="en-US" sz="1400">
              <a:solidFill>
                <a:srgbClr val="464653"/>
              </a:solidFill>
              <a:latin typeface="Bookman Old Style"/>
              <a:ea typeface="Bookman Old Style"/>
              <a:cs typeface="Bookman Old Style"/>
              <a:sym typeface="Bookman Old Style"/>
            </a:endParaRPr>
          </a:p>
        </p:txBody>
      </p:sp>
      <p:graphicFrame>
        <p:nvGraphicFramePr>
          <p:cNvPr id="14" name="Chart 13"/>
          <p:cNvGraphicFramePr>
            <a:graphicFrameLocks/>
          </p:cNvGraphicFramePr>
          <p:nvPr/>
        </p:nvGraphicFramePr>
        <p:xfrm>
          <a:off x="4670583" y="4001695"/>
          <a:ext cx="3657600" cy="231451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470061" y="6411891"/>
            <a:ext cx="4114805" cy="254044"/>
          </a:xfrm>
          <a:prstGeom prst="rect">
            <a:avLst/>
          </a:prstGeom>
          <a:noFill/>
        </p:spPr>
        <p:txBody>
          <a:bodyPr wrap="square" rtlCol="0">
            <a:spAutoFit/>
          </a:bodyPr>
          <a:lstStyle/>
          <a:p>
            <a:pPr>
              <a:defRPr/>
            </a:pPr>
            <a:r>
              <a:rPr lang="en-US" sz="1051" i="1">
                <a:solidFill>
                  <a:srgbClr val="464653"/>
                </a:solidFill>
                <a:latin typeface="Bookman Old Style"/>
                <a:ea typeface="Bookman Old Style"/>
                <a:cs typeface="Bookman Old Style"/>
              </a:rPr>
              <a:t>Sources: Capital IQ, Company Website, Company Financials</a:t>
            </a:r>
          </a:p>
        </p:txBody>
      </p:sp>
      <p:sp>
        <p:nvSpPr>
          <p:cNvPr id="24" name="Shape 227"/>
          <p:cNvSpPr txBox="1"/>
          <p:nvPr/>
        </p:nvSpPr>
        <p:spPr>
          <a:xfrm>
            <a:off x="4820876" y="3751995"/>
            <a:ext cx="3865931" cy="310896"/>
          </a:xfrm>
          <a:prstGeom prst="rect">
            <a:avLst/>
          </a:prstGeom>
          <a:solidFill>
            <a:schemeClr val="accent5"/>
          </a:solid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indent="-22225" algn="ctr">
              <a:buClr>
                <a:schemeClr val="lt1"/>
              </a:buClr>
              <a:buSzPct val="25000"/>
              <a:buFont typeface="Bookman Old Style"/>
              <a:defRPr>
                <a:solidFill>
                  <a:schemeClr val="lt1"/>
                </a:solidFill>
                <a:latin typeface="Bookman Old Style"/>
                <a:ea typeface="Bookman Old Style"/>
                <a:cs typeface="Bookman Old Style"/>
              </a:defRPr>
            </a:lvl1pPr>
          </a:lstStyle>
          <a:p>
            <a:pPr>
              <a:buClr>
                <a:srgbClr val="FFFFFF"/>
              </a:buClr>
              <a:defRPr/>
            </a:pPr>
            <a:r>
              <a:rPr lang="en-US">
                <a:solidFill>
                  <a:srgbClr val="FFFFFF"/>
                </a:solidFill>
                <a:sym typeface="Bookman Old Style"/>
              </a:rPr>
              <a:t>Revenue by Geography</a:t>
            </a:r>
          </a:p>
        </p:txBody>
      </p:sp>
      <p:sp>
        <p:nvSpPr>
          <p:cNvPr id="13" name="Shape 226">
            <a:extLst>
              <a:ext uri="{FF2B5EF4-FFF2-40B4-BE49-F238E27FC236}">
                <a16:creationId xmlns:a16="http://schemas.microsoft.com/office/drawing/2014/main" id="{B8A83EE5-51A0-4670-B818-D82C8FE34159}"/>
              </a:ext>
            </a:extLst>
          </p:cNvPr>
          <p:cNvSpPr txBox="1">
            <a:spLocks/>
          </p:cNvSpPr>
          <p:nvPr/>
        </p:nvSpPr>
        <p:spPr>
          <a:xfrm>
            <a:off x="9123184" y="2889477"/>
            <a:ext cx="4114805" cy="2648215"/>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274320" marR="0" lvl="0" indent="-88900" algn="l" rtl="0">
              <a:lnSpc>
                <a:spcPct val="100000"/>
              </a:lnSpc>
              <a:spcBef>
                <a:spcPts val="600"/>
              </a:spcBef>
              <a:spcAft>
                <a:spcPts val="0"/>
              </a:spcAft>
              <a:buClr>
                <a:srgbClr val="E78E1A"/>
              </a:buClr>
              <a:buSzPct val="76000"/>
              <a:buFont typeface="Wingdings 3" panose="05040102010807070707" pitchFamily="18" charset="2"/>
              <a:buChar char="}"/>
              <a:defRPr sz="2000" b="0" i="0" u="none" strike="noStrike" cap="none">
                <a:solidFill>
                  <a:schemeClr val="dk1"/>
                </a:solidFill>
                <a:latin typeface="Bookman Old Style"/>
                <a:ea typeface="Bookman Old Style"/>
                <a:cs typeface="Bookman Old Style"/>
                <a:sym typeface="Bookman Old Style"/>
              </a:defRPr>
            </a:lvl1pPr>
            <a:lvl2pPr marL="548640" marR="0" lvl="1" indent="-118872" algn="l" rtl="0">
              <a:lnSpc>
                <a:spcPct val="100000"/>
              </a:lnSpc>
              <a:spcBef>
                <a:spcPts val="500"/>
              </a:spcBef>
              <a:spcAft>
                <a:spcPts val="0"/>
              </a:spcAft>
              <a:buClr>
                <a:srgbClr val="F0B76A"/>
              </a:buClr>
              <a:buSzPct val="76000"/>
              <a:buFont typeface="Wingdings 3" panose="05040102010807070707" pitchFamily="18" charset="2"/>
              <a:buChar char="}"/>
              <a:defRPr sz="1800" b="0" i="0" u="none" strike="noStrike" cap="none">
                <a:solidFill>
                  <a:schemeClr val="dk2"/>
                </a:solidFill>
                <a:latin typeface="Bookman Old Style"/>
                <a:ea typeface="Bookman Old Style"/>
                <a:cs typeface="Bookman Old Style"/>
                <a:sym typeface="Bookman Old Style"/>
              </a:defRPr>
            </a:lvl2pPr>
            <a:lvl3pPr marL="737616" marR="0" lvl="2" indent="0" algn="l" rtl="0">
              <a:lnSpc>
                <a:spcPct val="100000"/>
              </a:lnSpc>
              <a:spcBef>
                <a:spcPts val="500"/>
              </a:spcBef>
              <a:spcAft>
                <a:spcPts val="0"/>
              </a:spcAft>
              <a:buClr>
                <a:srgbClr val="F0B76A"/>
              </a:buClr>
              <a:buSzPct val="76000"/>
              <a:buFont typeface="Wingdings 3" panose="05040102010807070707" pitchFamily="18" charset="2"/>
              <a:buNone/>
              <a:defRPr sz="1600" b="0" i="0" u="none" strike="noStrike" cap="none">
                <a:solidFill>
                  <a:schemeClr val="dk1"/>
                </a:solidFill>
                <a:latin typeface="Bookman Old Style"/>
                <a:ea typeface="Bookman Old Style"/>
                <a:cs typeface="Bookman Old Style"/>
                <a:sym typeface="Bookman Old Style"/>
              </a:defRPr>
            </a:lvl3pPr>
            <a:lvl4pPr marL="1097280" marR="0" lvl="3" indent="-103505" algn="l" rtl="0">
              <a:lnSpc>
                <a:spcPct val="100000"/>
              </a:lnSpc>
              <a:spcBef>
                <a:spcPts val="400"/>
              </a:spcBef>
              <a:spcAft>
                <a:spcPts val="0"/>
              </a:spcAft>
              <a:buClr>
                <a:srgbClr val="8BA1B3"/>
              </a:buClr>
              <a:buSzPct val="70000"/>
              <a:buFont typeface="Noto Sans Symbols"/>
              <a:buChar char="◻"/>
              <a:defRPr sz="1500" b="0" i="0" u="none" strike="noStrike" cap="none">
                <a:solidFill>
                  <a:schemeClr val="dk1"/>
                </a:solidFill>
                <a:latin typeface="Bookman Old Style"/>
                <a:ea typeface="Bookman Old Style"/>
                <a:cs typeface="Bookman Old Style"/>
                <a:sym typeface="Bookman Old Style"/>
              </a:defRPr>
            </a:lvl4pPr>
            <a:lvl5pPr marL="1371600" marR="0" lvl="4" indent="-98425" algn="l" rtl="0">
              <a:lnSpc>
                <a:spcPct val="100000"/>
              </a:lnSpc>
              <a:spcBef>
                <a:spcPts val="300"/>
              </a:spcBef>
              <a:spcAft>
                <a:spcPts val="0"/>
              </a:spcAft>
              <a:buClr>
                <a:schemeClr val="accent2"/>
              </a:buClr>
              <a:buSzPct val="70000"/>
              <a:buFont typeface="Noto Sans Symbols"/>
              <a:buChar char="◻"/>
              <a:defRPr sz="1500" b="0" i="0" u="none" strike="noStrike" cap="none">
                <a:solidFill>
                  <a:schemeClr val="dk1"/>
                </a:solidFill>
                <a:latin typeface="Bookman Old Style"/>
                <a:ea typeface="Bookman Old Style"/>
                <a:cs typeface="Bookman Old Style"/>
                <a:sym typeface="Bookman Old Style"/>
              </a:defRPr>
            </a:lvl5pPr>
            <a:lvl6pPr marL="1645920" marR="0" lvl="5" indent="-33020" algn="l" rtl="0">
              <a:lnSpc>
                <a:spcPct val="100000"/>
              </a:lnSpc>
              <a:spcBef>
                <a:spcPts val="300"/>
              </a:spcBef>
              <a:spcAft>
                <a:spcPts val="0"/>
              </a:spcAft>
              <a:buClr>
                <a:srgbClr val="8BA1B3"/>
              </a:buClr>
              <a:buSzPct val="75000"/>
              <a:buFont typeface="Noto Sans Symbols"/>
              <a:buChar char="▶"/>
              <a:defRPr sz="1600" b="0" i="0" u="none" strike="noStrike" cap="none">
                <a:solidFill>
                  <a:schemeClr val="dk1"/>
                </a:solidFill>
                <a:latin typeface="Bookman Old Style"/>
                <a:ea typeface="Bookman Old Style"/>
                <a:cs typeface="Bookman Old Style"/>
                <a:sym typeface="Bookman Old Style"/>
              </a:defRPr>
            </a:lvl6pPr>
            <a:lvl7pPr marL="1828800" marR="0" lvl="6" indent="-60325" algn="l" rtl="0">
              <a:lnSpc>
                <a:spcPct val="100000"/>
              </a:lnSpc>
              <a:spcBef>
                <a:spcPts val="300"/>
              </a:spcBef>
              <a:spcAft>
                <a:spcPts val="0"/>
              </a:spcAft>
              <a:buClr>
                <a:srgbClr val="646C8F"/>
              </a:buClr>
              <a:buSzPct val="75000"/>
              <a:buFont typeface="Noto Sans Symbols"/>
              <a:buChar char="▶"/>
              <a:defRPr sz="1400" b="0" i="0" u="none" strike="noStrike" cap="none">
                <a:solidFill>
                  <a:schemeClr val="dk1"/>
                </a:solidFill>
                <a:latin typeface="Bookman Old Style"/>
                <a:ea typeface="Bookman Old Style"/>
                <a:cs typeface="Bookman Old Style"/>
                <a:sym typeface="Bookman Old Style"/>
              </a:defRPr>
            </a:lvl7pPr>
            <a:lvl8pPr marL="2011679" marR="0" lvl="7" indent="-52703" algn="l" rtl="0">
              <a:lnSpc>
                <a:spcPct val="100000"/>
              </a:lnSpc>
              <a:spcBef>
                <a:spcPts val="300"/>
              </a:spcBef>
              <a:spcAft>
                <a:spcPts val="0"/>
              </a:spcAft>
              <a:buClr>
                <a:srgbClr val="BABABA"/>
              </a:buClr>
              <a:buSzPct val="75000"/>
              <a:buFont typeface="Noto Sans Symbols"/>
              <a:buChar char="▶"/>
              <a:defRPr sz="1400" b="0" i="0" u="none" strike="noStrike" cap="none">
                <a:solidFill>
                  <a:schemeClr val="dk1"/>
                </a:solidFill>
                <a:latin typeface="Bookman Old Style"/>
                <a:ea typeface="Bookman Old Style"/>
                <a:cs typeface="Bookman Old Style"/>
                <a:sym typeface="Bookman Old Style"/>
              </a:defRPr>
            </a:lvl8pPr>
            <a:lvl9pPr marL="2194560" marR="0" lvl="8" indent="-80010" algn="l" rtl="0">
              <a:lnSpc>
                <a:spcPct val="100000"/>
              </a:lnSpc>
              <a:spcBef>
                <a:spcPts val="300"/>
              </a:spcBef>
              <a:spcAft>
                <a:spcPts val="0"/>
              </a:spcAft>
              <a:buClr>
                <a:srgbClr val="9FB8CD"/>
              </a:buClr>
              <a:buSzPct val="75000"/>
              <a:buFont typeface="Noto Sans Symbols"/>
              <a:buChar char="▶"/>
              <a:defRPr sz="1200" b="0" i="0" u="none" strike="noStrike" cap="none">
                <a:solidFill>
                  <a:schemeClr val="dk1"/>
                </a:solidFill>
                <a:latin typeface="Bookman Old Style"/>
                <a:ea typeface="Bookman Old Style"/>
                <a:cs typeface="Bookman Old Style"/>
                <a:sym typeface="Bookman Old Style"/>
              </a:defRPr>
            </a:lvl9pPr>
          </a:lstStyle>
          <a:p>
            <a:pPr marL="0" indent="0">
              <a:buClr>
                <a:srgbClr val="00338E"/>
              </a:buClr>
              <a:buNone/>
              <a:defRPr/>
            </a:pPr>
            <a:endParaRPr lang="en-US" sz="1200" kern="1200">
              <a:solidFill>
                <a:schemeClr val="tx1"/>
              </a:solidFill>
              <a:latin typeface="Bookman Old Style" panose="02050604050505020204" pitchFamily="18" charset="0"/>
            </a:endParaRPr>
          </a:p>
        </p:txBody>
      </p:sp>
      <p:sp>
        <p:nvSpPr>
          <p:cNvPr id="16" name="Shape 264">
            <a:extLst>
              <a:ext uri="{FF2B5EF4-FFF2-40B4-BE49-F238E27FC236}">
                <a16:creationId xmlns:a16="http://schemas.microsoft.com/office/drawing/2014/main" id="{DC2B4CD3-C291-4499-9BF1-7D3B608589B5}"/>
              </a:ext>
            </a:extLst>
          </p:cNvPr>
          <p:cNvSpPr/>
          <p:nvPr/>
        </p:nvSpPr>
        <p:spPr>
          <a:xfrm>
            <a:off x="457195" y="3751995"/>
            <a:ext cx="3930484" cy="310896"/>
          </a:xfrm>
          <a:prstGeom prst="rect">
            <a:avLst/>
          </a:prstGeom>
          <a:solidFill>
            <a:schemeClr val="accent5"/>
          </a:solidFill>
          <a:ln w="9525" cap="flat" cmpd="sng">
            <a:noFill/>
            <a:prstDash val="solid"/>
            <a:round/>
            <a:headEnd type="none" w="med" len="med"/>
            <a:tailEnd type="none" w="med" len="med"/>
          </a:ln>
          <a:effectLst/>
        </p:spPr>
        <p:txBody>
          <a:bodyPr wrap="square" lIns="91425" tIns="45700" rIns="91425" bIns="45700" anchor="ctr" anchorCtr="0">
            <a:noAutofit/>
          </a:bodyPr>
          <a:lstStyle/>
          <a:p>
            <a:pPr indent="-126997" algn="ctr">
              <a:buClr>
                <a:srgbClr val="FFFFFF"/>
              </a:buClr>
              <a:buSzPct val="100000"/>
              <a:defRPr/>
            </a:pPr>
            <a:r>
              <a:rPr lang="en-US">
                <a:solidFill>
                  <a:srgbClr val="FFFFFF"/>
                </a:solidFill>
                <a:latin typeface="Bookman Old Style" panose="02050604050505020204" pitchFamily="18" charset="0"/>
                <a:ea typeface="Microsoft JhengHei Light" panose="020B0304030504040204" pitchFamily="34" charset="-120"/>
                <a:cs typeface="Bookman Old Style"/>
                <a:sym typeface="Bookman Old Style"/>
              </a:rPr>
              <a:t>Revenue by Business Segment</a:t>
            </a:r>
          </a:p>
        </p:txBody>
      </p:sp>
      <p:sp>
        <p:nvSpPr>
          <p:cNvPr id="5" name="Text Placeholder 5">
            <a:extLst>
              <a:ext uri="{FF2B5EF4-FFF2-40B4-BE49-F238E27FC236}">
                <a16:creationId xmlns:a16="http://schemas.microsoft.com/office/drawing/2014/main" id="{B6A79D45-AE94-48F3-9C4C-64B96A85860C}"/>
              </a:ext>
            </a:extLst>
          </p:cNvPr>
          <p:cNvSpPr txBox="1">
            <a:spLocks/>
          </p:cNvSpPr>
          <p:nvPr/>
        </p:nvSpPr>
        <p:spPr>
          <a:xfrm>
            <a:off x="-73070" y="1327542"/>
            <a:ext cx="9204402" cy="2361269"/>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274320" marR="0" lvl="0" indent="-66548" algn="l" rtl="0">
              <a:lnSpc>
                <a:spcPct val="100000"/>
              </a:lnSpc>
              <a:spcBef>
                <a:spcPts val="600"/>
              </a:spcBef>
              <a:spcAft>
                <a:spcPts val="0"/>
              </a:spcAft>
              <a:buClr>
                <a:srgbClr val="E78E1A"/>
              </a:buClr>
              <a:buSzPct val="76000"/>
              <a:buFont typeface="Wingdings 3" panose="05040102010807070707" pitchFamily="18" charset="2"/>
              <a:buChar char="}"/>
              <a:defRPr sz="2200" b="0" i="0" u="none" strike="noStrike" cap="none">
                <a:solidFill>
                  <a:schemeClr val="dk1"/>
                </a:solidFill>
                <a:latin typeface="Bookman Old Style"/>
                <a:ea typeface="Bookman Old Style"/>
                <a:cs typeface="Bookman Old Style"/>
                <a:sym typeface="Bookman Old Style"/>
              </a:defRPr>
            </a:lvl1pPr>
            <a:lvl2pPr marL="548640" marR="0" lvl="1" indent="-118872" algn="l" rtl="0">
              <a:lnSpc>
                <a:spcPct val="100000"/>
              </a:lnSpc>
              <a:spcBef>
                <a:spcPts val="500"/>
              </a:spcBef>
              <a:spcAft>
                <a:spcPts val="0"/>
              </a:spcAft>
              <a:buClr>
                <a:srgbClr val="F0B76A"/>
              </a:buClr>
              <a:buSzPct val="76000"/>
              <a:buFont typeface="Wingdings 3" panose="05040102010807070707" pitchFamily="18" charset="2"/>
              <a:buChar char="}"/>
              <a:defRPr sz="1800" b="0" i="0" u="none" strike="noStrike" cap="none">
                <a:solidFill>
                  <a:schemeClr val="dk2"/>
                </a:solidFill>
                <a:latin typeface="Bookman Old Style"/>
                <a:ea typeface="Bookman Old Style"/>
                <a:cs typeface="Bookman Old Style"/>
                <a:sym typeface="Bookman Old Style"/>
              </a:defRPr>
            </a:lvl2pPr>
            <a:lvl3pPr marL="822960" marR="0" lvl="2" indent="-85344" algn="l" rtl="0">
              <a:lnSpc>
                <a:spcPct val="100000"/>
              </a:lnSpc>
              <a:spcBef>
                <a:spcPts val="500"/>
              </a:spcBef>
              <a:spcAft>
                <a:spcPts val="0"/>
              </a:spcAft>
              <a:buClr>
                <a:srgbClr val="F0B76A"/>
              </a:buClr>
              <a:buSzPct val="76000"/>
              <a:buFont typeface="Wingdings 3" panose="05040102010807070707" pitchFamily="18" charset="2"/>
              <a:buChar char="}"/>
              <a:defRPr sz="1600" b="0" i="0" u="none" strike="noStrike" cap="none">
                <a:solidFill>
                  <a:schemeClr val="dk1"/>
                </a:solidFill>
                <a:latin typeface="Bookman Old Style"/>
                <a:ea typeface="Bookman Old Style"/>
                <a:cs typeface="Bookman Old Style"/>
                <a:sym typeface="Bookman Old Style"/>
              </a:defRPr>
            </a:lvl3pPr>
            <a:lvl4pPr marL="1097280" marR="0" lvl="3" indent="-103505" algn="l" rtl="0">
              <a:lnSpc>
                <a:spcPct val="100000"/>
              </a:lnSpc>
              <a:spcBef>
                <a:spcPts val="400"/>
              </a:spcBef>
              <a:spcAft>
                <a:spcPts val="0"/>
              </a:spcAft>
              <a:buClr>
                <a:srgbClr val="8BA1B3"/>
              </a:buClr>
              <a:buSzPct val="70000"/>
              <a:buFont typeface="Noto Sans Symbols"/>
              <a:buChar char="◻"/>
              <a:defRPr sz="1500" b="0" i="0" u="none" strike="noStrike" cap="none">
                <a:solidFill>
                  <a:schemeClr val="dk1"/>
                </a:solidFill>
                <a:latin typeface="Bookman Old Style"/>
                <a:ea typeface="Bookman Old Style"/>
                <a:cs typeface="Bookman Old Style"/>
                <a:sym typeface="Bookman Old Style"/>
              </a:defRPr>
            </a:lvl4pPr>
            <a:lvl5pPr marL="1371600" marR="0" lvl="4" indent="-98425" algn="l" rtl="0">
              <a:lnSpc>
                <a:spcPct val="100000"/>
              </a:lnSpc>
              <a:spcBef>
                <a:spcPts val="300"/>
              </a:spcBef>
              <a:spcAft>
                <a:spcPts val="0"/>
              </a:spcAft>
              <a:buClr>
                <a:schemeClr val="accent2"/>
              </a:buClr>
              <a:buSzPct val="70000"/>
              <a:buFont typeface="Noto Sans Symbols"/>
              <a:buChar char="◻"/>
              <a:defRPr sz="1500" b="0" i="0" u="none" strike="noStrike" cap="none">
                <a:solidFill>
                  <a:schemeClr val="dk1"/>
                </a:solidFill>
                <a:latin typeface="Bookman Old Style"/>
                <a:ea typeface="Bookman Old Style"/>
                <a:cs typeface="Bookman Old Style"/>
                <a:sym typeface="Bookman Old Style"/>
              </a:defRPr>
            </a:lvl5pPr>
            <a:lvl6pPr marL="1645920" marR="0" lvl="5" indent="-33020" algn="l" rtl="0">
              <a:lnSpc>
                <a:spcPct val="100000"/>
              </a:lnSpc>
              <a:spcBef>
                <a:spcPts val="300"/>
              </a:spcBef>
              <a:spcAft>
                <a:spcPts val="0"/>
              </a:spcAft>
              <a:buClr>
                <a:srgbClr val="8BA1B3"/>
              </a:buClr>
              <a:buSzPct val="75000"/>
              <a:buFont typeface="Noto Sans Symbols"/>
              <a:buChar char="▶"/>
              <a:defRPr sz="1600" b="0" i="0" u="none" strike="noStrike" cap="none">
                <a:solidFill>
                  <a:schemeClr val="dk1"/>
                </a:solidFill>
                <a:latin typeface="Bookman Old Style"/>
                <a:ea typeface="Bookman Old Style"/>
                <a:cs typeface="Bookman Old Style"/>
                <a:sym typeface="Bookman Old Style"/>
              </a:defRPr>
            </a:lvl6pPr>
            <a:lvl7pPr marL="1828800" marR="0" lvl="6" indent="-60325" algn="l" rtl="0">
              <a:lnSpc>
                <a:spcPct val="100000"/>
              </a:lnSpc>
              <a:spcBef>
                <a:spcPts val="300"/>
              </a:spcBef>
              <a:spcAft>
                <a:spcPts val="0"/>
              </a:spcAft>
              <a:buClr>
                <a:srgbClr val="646C8F"/>
              </a:buClr>
              <a:buSzPct val="75000"/>
              <a:buFont typeface="Noto Sans Symbols"/>
              <a:buChar char="▶"/>
              <a:defRPr sz="1400" b="0" i="0" u="none" strike="noStrike" cap="none">
                <a:solidFill>
                  <a:schemeClr val="dk1"/>
                </a:solidFill>
                <a:latin typeface="Bookman Old Style"/>
                <a:ea typeface="Bookman Old Style"/>
                <a:cs typeface="Bookman Old Style"/>
                <a:sym typeface="Bookman Old Style"/>
              </a:defRPr>
            </a:lvl7pPr>
            <a:lvl8pPr marL="2011679" marR="0" lvl="7" indent="-52703" algn="l" rtl="0">
              <a:lnSpc>
                <a:spcPct val="100000"/>
              </a:lnSpc>
              <a:spcBef>
                <a:spcPts val="300"/>
              </a:spcBef>
              <a:spcAft>
                <a:spcPts val="0"/>
              </a:spcAft>
              <a:buClr>
                <a:srgbClr val="BABABA"/>
              </a:buClr>
              <a:buSzPct val="75000"/>
              <a:buFont typeface="Noto Sans Symbols"/>
              <a:buChar char="▶"/>
              <a:defRPr sz="1400" b="0" i="0" u="none" strike="noStrike" cap="none">
                <a:solidFill>
                  <a:schemeClr val="dk1"/>
                </a:solidFill>
                <a:latin typeface="Bookman Old Style"/>
                <a:ea typeface="Bookman Old Style"/>
                <a:cs typeface="Bookman Old Style"/>
                <a:sym typeface="Bookman Old Style"/>
              </a:defRPr>
            </a:lvl8pPr>
            <a:lvl9pPr marL="2194560" marR="0" lvl="8" indent="-80010" algn="l" rtl="0">
              <a:lnSpc>
                <a:spcPct val="100000"/>
              </a:lnSpc>
              <a:spcBef>
                <a:spcPts val="300"/>
              </a:spcBef>
              <a:spcAft>
                <a:spcPts val="0"/>
              </a:spcAft>
              <a:buClr>
                <a:srgbClr val="9FB8CD"/>
              </a:buClr>
              <a:buSzPct val="75000"/>
              <a:buFont typeface="Noto Sans Symbols"/>
              <a:buChar char="▶"/>
              <a:defRPr sz="1200" b="0" i="0" u="none" strike="noStrike" cap="none">
                <a:solidFill>
                  <a:schemeClr val="dk1"/>
                </a:solidFill>
                <a:latin typeface="Bookman Old Style"/>
                <a:ea typeface="Bookman Old Style"/>
                <a:cs typeface="Bookman Old Style"/>
                <a:sym typeface="Bookman Old Style"/>
              </a:defRPr>
            </a:lvl9pPr>
          </a:lstStyle>
          <a:p>
            <a:pPr marL="715010" lvl="1" indent="-285750">
              <a:buClr>
                <a:schemeClr val="accent5"/>
              </a:buClr>
              <a:buFont typeface="Wingdings" panose="05000000000000000000" pitchFamily="2" charset="2"/>
              <a:buChar char="Ø"/>
              <a:defRPr/>
            </a:pPr>
            <a:r>
              <a:rPr lang="en-US" sz="1300">
                <a:solidFill>
                  <a:schemeClr val="tx1"/>
                </a:solidFill>
              </a:rPr>
              <a:t>Agilent is a leader in life sciences, diagnostics and applied chemical markets. </a:t>
            </a:r>
          </a:p>
          <a:p>
            <a:pPr marL="715010" lvl="1" indent="-285750">
              <a:buClr>
                <a:schemeClr val="accent5"/>
              </a:buClr>
              <a:buFont typeface="Wingdings" panose="05000000000000000000" pitchFamily="2" charset="2"/>
              <a:buChar char="Ø"/>
              <a:defRPr/>
            </a:pPr>
            <a:r>
              <a:rPr lang="en-US" sz="1300">
                <a:solidFill>
                  <a:schemeClr val="tx1"/>
                </a:solidFill>
              </a:rPr>
              <a:t>The company provides laboratories worldwide with instruments, services, consumables, applications and expertise enabling customers to gain the insights they seek.</a:t>
            </a:r>
          </a:p>
          <a:p>
            <a:pPr marL="715010" lvl="1" indent="-285750">
              <a:buClr>
                <a:schemeClr val="accent5"/>
              </a:buClr>
              <a:buFont typeface="Wingdings" panose="05000000000000000000" pitchFamily="2" charset="2"/>
              <a:buChar char="Ø"/>
              <a:defRPr/>
            </a:pPr>
            <a:r>
              <a:rPr lang="en-US" sz="1300">
                <a:solidFill>
                  <a:schemeClr val="tx1"/>
                </a:solidFill>
              </a:rPr>
              <a:t>Three major business segments</a:t>
            </a:r>
          </a:p>
          <a:p>
            <a:pPr marL="989330" lvl="2" indent="-285750">
              <a:buClr>
                <a:schemeClr val="accent5"/>
              </a:buClr>
              <a:buFont typeface="Wingdings" panose="05000000000000000000" pitchFamily="2" charset="2"/>
              <a:buChar char="Ø"/>
              <a:defRPr/>
            </a:pPr>
            <a:r>
              <a:rPr lang="en-US" sz="1300">
                <a:solidFill>
                  <a:schemeClr val="tx1"/>
                </a:solidFill>
              </a:rPr>
              <a:t>Analytical laboratory equipment such as chromatography, spectrometers, sequencing equipment, etc. </a:t>
            </a:r>
            <a:r>
              <a:rPr lang="en-US" sz="1300">
                <a:solidFill>
                  <a:schemeClr val="accent5"/>
                </a:solidFill>
              </a:rPr>
              <a:t>(</a:t>
            </a:r>
            <a:r>
              <a:rPr lang="en-US" sz="1300" i="1">
                <a:solidFill>
                  <a:schemeClr val="accent5"/>
                </a:solidFill>
              </a:rPr>
              <a:t>Life Sciences and Applied Markets)</a:t>
            </a:r>
          </a:p>
          <a:p>
            <a:pPr marL="989330" lvl="2" indent="-285750">
              <a:buClr>
                <a:schemeClr val="accent5"/>
              </a:buClr>
              <a:buFont typeface="Wingdings" panose="05000000000000000000" pitchFamily="2" charset="2"/>
              <a:buChar char="Ø"/>
              <a:defRPr/>
            </a:pPr>
            <a:r>
              <a:rPr lang="en-US" sz="1300">
                <a:solidFill>
                  <a:schemeClr val="tx1"/>
                </a:solidFill>
              </a:rPr>
              <a:t>S</a:t>
            </a:r>
            <a:r>
              <a:rPr lang="en-US" sz="1300" i="0">
                <a:solidFill>
                  <a:schemeClr val="tx1"/>
                </a:solidFill>
                <a:effectLst/>
              </a:rPr>
              <a:t>ervices, consumables and lab-wide resource management to help laboratories improve efficiency, optimize operations, and develop user skills</a:t>
            </a:r>
            <a:r>
              <a:rPr lang="en-US" sz="1300" b="0" i="0">
                <a:solidFill>
                  <a:srgbClr val="53565A"/>
                </a:solidFill>
                <a:effectLst/>
              </a:rPr>
              <a:t> </a:t>
            </a:r>
            <a:r>
              <a:rPr lang="en-US" sz="1300" i="0">
                <a:solidFill>
                  <a:schemeClr val="accent5"/>
                </a:solidFill>
                <a:effectLst/>
              </a:rPr>
              <a:t>(</a:t>
            </a:r>
            <a:r>
              <a:rPr lang="en-US" sz="1300" i="1">
                <a:solidFill>
                  <a:schemeClr val="accent5"/>
                </a:solidFill>
              </a:rPr>
              <a:t>Cross Lab Group)</a:t>
            </a:r>
          </a:p>
          <a:p>
            <a:pPr marL="989330" lvl="2" indent="-285750">
              <a:buClr>
                <a:schemeClr val="accent5"/>
              </a:buClr>
              <a:buFont typeface="Wingdings" panose="05000000000000000000" pitchFamily="2" charset="2"/>
              <a:buChar char="Ø"/>
              <a:defRPr/>
            </a:pPr>
            <a:r>
              <a:rPr lang="en-US" sz="1300">
                <a:solidFill>
                  <a:schemeClr val="tx1"/>
                </a:solidFill>
              </a:rPr>
              <a:t>Pathology, genomics, nucleic acid equipment, and clinical testing </a:t>
            </a:r>
            <a:r>
              <a:rPr lang="en-US" sz="1300">
                <a:solidFill>
                  <a:schemeClr val="accent5"/>
                </a:solidFill>
              </a:rPr>
              <a:t>(</a:t>
            </a:r>
            <a:r>
              <a:rPr lang="en-US" sz="1300" i="1">
                <a:solidFill>
                  <a:schemeClr val="accent5"/>
                </a:solidFill>
              </a:rPr>
              <a:t>Diagnostics and Genomics Group)</a:t>
            </a:r>
          </a:p>
          <a:p>
            <a:pPr marL="703580" lvl="2" indent="0">
              <a:buClr>
                <a:srgbClr val="00338E"/>
              </a:buClr>
              <a:buNone/>
              <a:defRPr/>
            </a:pPr>
            <a:endParaRPr lang="en-US" sz="1300" i="1">
              <a:solidFill>
                <a:schemeClr val="tx1"/>
              </a:solidFill>
            </a:endParaRPr>
          </a:p>
          <a:p>
            <a:pPr marL="989330" lvl="2" indent="-285750">
              <a:buClr>
                <a:srgbClr val="00338E"/>
              </a:buClr>
              <a:buFont typeface="Wingdings" panose="05000000000000000000" pitchFamily="2" charset="2"/>
              <a:buChar char="Ø"/>
              <a:defRPr/>
            </a:pPr>
            <a:endParaRPr lang="en-US" sz="1300" i="1">
              <a:solidFill>
                <a:schemeClr val="tx1"/>
              </a:solidFill>
            </a:endParaRPr>
          </a:p>
        </p:txBody>
      </p:sp>
      <p:sp>
        <p:nvSpPr>
          <p:cNvPr id="15" name="Shape 264">
            <a:extLst>
              <a:ext uri="{FF2B5EF4-FFF2-40B4-BE49-F238E27FC236}">
                <a16:creationId xmlns:a16="http://schemas.microsoft.com/office/drawing/2014/main" id="{31BBD9A4-5C72-42B1-9FAB-831E1A790A58}"/>
              </a:ext>
            </a:extLst>
          </p:cNvPr>
          <p:cNvSpPr/>
          <p:nvPr/>
        </p:nvSpPr>
        <p:spPr>
          <a:xfrm>
            <a:off x="392652" y="1082920"/>
            <a:ext cx="8636110" cy="310896"/>
          </a:xfrm>
          <a:prstGeom prst="rect">
            <a:avLst/>
          </a:prstGeom>
          <a:solidFill>
            <a:schemeClr val="accent5"/>
          </a:solidFill>
          <a:ln w="9525" cap="flat" cmpd="sng">
            <a:noFill/>
            <a:prstDash val="solid"/>
            <a:round/>
            <a:headEnd type="none" w="med" len="med"/>
            <a:tailEnd type="none" w="med" len="med"/>
          </a:ln>
          <a:effectLst/>
        </p:spPr>
        <p:txBody>
          <a:bodyPr wrap="square" lIns="91425" tIns="45700" rIns="91425" bIns="45700" anchor="ctr" anchorCtr="0">
            <a:noAutofit/>
          </a:bodyPr>
          <a:lstStyle/>
          <a:p>
            <a:pPr algn="ctr">
              <a:defRPr/>
            </a:pPr>
            <a:r>
              <a:rPr lang="en-US">
                <a:solidFill>
                  <a:srgbClr val="FFFFFF"/>
                </a:solidFill>
                <a:latin typeface="Bookman Old Style" panose="02050604050505020204" pitchFamily="18" charset="0"/>
              </a:rPr>
              <a:t>Business Description</a:t>
            </a:r>
          </a:p>
        </p:txBody>
      </p:sp>
      <p:sp>
        <p:nvSpPr>
          <p:cNvPr id="7" name="TextBox 6">
            <a:extLst>
              <a:ext uri="{FF2B5EF4-FFF2-40B4-BE49-F238E27FC236}">
                <a16:creationId xmlns:a16="http://schemas.microsoft.com/office/drawing/2014/main" id="{A4DD3C9C-A309-4E64-9E6B-12D0F1FFA724}"/>
              </a:ext>
            </a:extLst>
          </p:cNvPr>
          <p:cNvSpPr txBox="1"/>
          <p:nvPr/>
        </p:nvSpPr>
        <p:spPr>
          <a:xfrm>
            <a:off x="3821935" y="4876737"/>
            <a:ext cx="514067" cy="261610"/>
          </a:xfrm>
          <a:prstGeom prst="rect">
            <a:avLst/>
          </a:prstGeom>
          <a:noFill/>
        </p:spPr>
        <p:txBody>
          <a:bodyPr wrap="square" rtlCol="0">
            <a:spAutoFit/>
          </a:bodyPr>
          <a:lstStyle/>
          <a:p>
            <a:r>
              <a:rPr lang="en-US" sz="1100">
                <a:solidFill>
                  <a:schemeClr val="bg1"/>
                </a:solidFill>
                <a:latin typeface="Bookman Old Style" panose="02050604050505020204" pitchFamily="18" charset="0"/>
              </a:rPr>
              <a:t>40%</a:t>
            </a:r>
          </a:p>
        </p:txBody>
      </p:sp>
      <p:pic>
        <p:nvPicPr>
          <p:cNvPr id="19" name="Picture 6" descr="See the source image">
            <a:extLst>
              <a:ext uri="{FF2B5EF4-FFF2-40B4-BE49-F238E27FC236}">
                <a16:creationId xmlns:a16="http://schemas.microsoft.com/office/drawing/2014/main" id="{0B867F48-8476-438C-9D94-8096E93F7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637E78AD-9A89-4AAA-A883-8067C78966E5}"/>
              </a:ext>
            </a:extLst>
          </p:cNvPr>
          <p:cNvGraphicFramePr/>
          <p:nvPr>
            <p:extLst>
              <p:ext uri="{D42A27DB-BD31-4B8C-83A1-F6EECF244321}">
                <p14:modId xmlns:p14="http://schemas.microsoft.com/office/powerpoint/2010/main" val="1159710436"/>
              </p:ext>
            </p:extLst>
          </p:nvPr>
        </p:nvGraphicFramePr>
        <p:xfrm>
          <a:off x="663202" y="3997857"/>
          <a:ext cx="3865929" cy="2479069"/>
        </p:xfrm>
        <a:graphic>
          <a:graphicData uri="http://schemas.openxmlformats.org/drawingml/2006/chart">
            <c:chart xmlns:c="http://schemas.openxmlformats.org/drawingml/2006/chart" xmlns:r="http://schemas.openxmlformats.org/officeDocument/2006/relationships" r:id="rId5"/>
          </a:graphicData>
        </a:graphic>
      </p:graphicFrame>
      <p:sp>
        <p:nvSpPr>
          <p:cNvPr id="4" name="Oval 3">
            <a:extLst>
              <a:ext uri="{FF2B5EF4-FFF2-40B4-BE49-F238E27FC236}">
                <a16:creationId xmlns:a16="http://schemas.microsoft.com/office/drawing/2014/main" id="{54E7E2AB-A214-4808-AB25-B1DE2DA7F1AC}"/>
              </a:ext>
            </a:extLst>
          </p:cNvPr>
          <p:cNvSpPr/>
          <p:nvPr/>
        </p:nvSpPr>
        <p:spPr>
          <a:xfrm>
            <a:off x="5535168" y="5986272"/>
            <a:ext cx="353568" cy="308447"/>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27" name="Chart 26">
            <a:extLst>
              <a:ext uri="{FF2B5EF4-FFF2-40B4-BE49-F238E27FC236}">
                <a16:creationId xmlns:a16="http://schemas.microsoft.com/office/drawing/2014/main" id="{0A05B9B9-5AF1-493F-A439-85812E9E70EA}"/>
              </a:ext>
            </a:extLst>
          </p:cNvPr>
          <p:cNvGraphicFramePr/>
          <p:nvPr>
            <p:extLst>
              <p:ext uri="{D42A27DB-BD31-4B8C-83A1-F6EECF244321}">
                <p14:modId xmlns:p14="http://schemas.microsoft.com/office/powerpoint/2010/main" val="4087930399"/>
              </p:ext>
            </p:extLst>
          </p:nvPr>
        </p:nvGraphicFramePr>
        <p:xfrm>
          <a:off x="4859754" y="4103027"/>
          <a:ext cx="3865929" cy="247906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9665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407947" y="324558"/>
            <a:ext cx="7886700" cy="7981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SzPts val="3200"/>
            </a:pPr>
            <a:r>
              <a:rPr lang="en-US">
                <a:solidFill>
                  <a:schemeClr val="dk1"/>
                </a:solidFill>
                <a:latin typeface="Bookman Old Style" panose="02050604050505020204" pitchFamily="18" charset="0"/>
              </a:rPr>
              <a:t>Industry Overview</a:t>
            </a:r>
            <a:endParaRPr sz="3200">
              <a:solidFill>
                <a:schemeClr val="dk1"/>
              </a:solidFill>
              <a:latin typeface="Bookman Old Style" panose="02050604050505020204" pitchFamily="18" charset="0"/>
              <a:ea typeface="Bookman Old Style"/>
              <a:cs typeface="Bookman Old Style"/>
              <a:sym typeface="Bookman Old Style"/>
            </a:endParaRPr>
          </a:p>
        </p:txBody>
      </p:sp>
      <p:sp>
        <p:nvSpPr>
          <p:cNvPr id="215" name="Google Shape;215;p28"/>
          <p:cNvSpPr txBox="1">
            <a:spLocks noGrp="1"/>
          </p:cNvSpPr>
          <p:nvPr>
            <p:ph type="sldNum" sz="quarter" idx="12"/>
          </p:nvPr>
        </p:nvSpPr>
        <p:spPr>
          <a:prstGeom prst="rect">
            <a:avLst/>
          </a:prstGeom>
          <a:noFill/>
          <a:ln>
            <a:noFill/>
          </a:ln>
        </p:spPr>
        <p:txBody>
          <a:bodyPr spcFirstLastPara="1" vert="horz" wrap="square" lIns="91425" tIns="45700" rIns="91425" bIns="45700" rtlCol="0" anchor="t" anchorCtr="0">
            <a:noAutofit/>
          </a:bodyPr>
          <a:lstStyle/>
          <a:p>
            <a:pPr>
              <a:buClr>
                <a:srgbClr val="464653"/>
              </a:buClr>
              <a:buSzPts val="350"/>
              <a:defRPr/>
            </a:pPr>
            <a:fld id="{00000000-1234-1234-1234-123412341234}" type="slidenum">
              <a:rPr lang="en-US" sz="1400">
                <a:solidFill>
                  <a:srgbClr val="464653"/>
                </a:solidFill>
                <a:latin typeface="Bookman Old Style"/>
                <a:ea typeface="Bookman Old Style"/>
                <a:cs typeface="Bookman Old Style"/>
                <a:sym typeface="Bookman Old Style"/>
              </a:rPr>
              <a:pPr>
                <a:buClr>
                  <a:srgbClr val="464653"/>
                </a:buClr>
                <a:buSzPts val="350"/>
                <a:defRPr/>
              </a:pPr>
              <a:t>3</a:t>
            </a:fld>
            <a:endParaRPr sz="1400">
              <a:solidFill>
                <a:srgbClr val="464653"/>
              </a:solidFill>
              <a:latin typeface="Bookman Old Style"/>
              <a:ea typeface="Bookman Old Style"/>
              <a:cs typeface="Bookman Old Style"/>
              <a:sym typeface="Bookman Old Style"/>
            </a:endParaRPr>
          </a:p>
        </p:txBody>
      </p:sp>
      <p:sp>
        <p:nvSpPr>
          <p:cNvPr id="213" name="Google Shape;213;p28"/>
          <p:cNvSpPr txBox="1"/>
          <p:nvPr/>
        </p:nvSpPr>
        <p:spPr>
          <a:xfrm>
            <a:off x="4726673" y="1250223"/>
            <a:ext cx="3950208" cy="310896"/>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algn="ctr">
              <a:buClr>
                <a:srgbClr val="FFFFFF"/>
              </a:buClr>
              <a:buSzPts val="350"/>
              <a:defRPr/>
            </a:pPr>
            <a:r>
              <a:rPr lang="en-US" sz="1400">
                <a:solidFill>
                  <a:srgbClr val="FFFFFF"/>
                </a:solidFill>
                <a:latin typeface="Bookman Old Style"/>
                <a:ea typeface="Bookman Old Style"/>
                <a:cs typeface="Bookman Old Style"/>
                <a:sym typeface="Bookman Old Style"/>
              </a:rPr>
              <a:t>Analytical Devices </a:t>
            </a:r>
            <a:endParaRPr sz="1400">
              <a:solidFill>
                <a:srgbClr val="FFFFFF"/>
              </a:solidFill>
              <a:latin typeface="Bookman Old Style"/>
              <a:ea typeface="Bookman Old Style"/>
              <a:cs typeface="Bookman Old Style"/>
              <a:sym typeface="Bookman Old Style"/>
            </a:endParaRPr>
          </a:p>
        </p:txBody>
      </p:sp>
      <p:sp>
        <p:nvSpPr>
          <p:cNvPr id="214" name="Google Shape;214;p28"/>
          <p:cNvSpPr txBox="1"/>
          <p:nvPr/>
        </p:nvSpPr>
        <p:spPr>
          <a:xfrm>
            <a:off x="4729223" y="3649387"/>
            <a:ext cx="3950208" cy="310896"/>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algn="ctr">
              <a:buClr>
                <a:srgbClr val="FFFFFF"/>
              </a:buClr>
              <a:buSzPts val="350"/>
              <a:defRPr/>
            </a:pPr>
            <a:r>
              <a:rPr lang="en-US" sz="1400">
                <a:solidFill>
                  <a:srgbClr val="FFFFFF"/>
                </a:solidFill>
                <a:latin typeface="Bookman Old Style"/>
                <a:ea typeface="Bookman Old Style"/>
                <a:cs typeface="Bookman Old Style"/>
                <a:sym typeface="Bookman Old Style"/>
              </a:rPr>
              <a:t>Global Lab Equipment Market Growth</a:t>
            </a:r>
            <a:endParaRPr sz="1400">
              <a:solidFill>
                <a:srgbClr val="FFFFFF"/>
              </a:solidFill>
              <a:latin typeface="Bookman Old Style"/>
              <a:ea typeface="Bookman Old Style"/>
              <a:cs typeface="Bookman Old Style"/>
              <a:sym typeface="Bookman Old Style"/>
            </a:endParaRPr>
          </a:p>
        </p:txBody>
      </p:sp>
      <p:sp>
        <p:nvSpPr>
          <p:cNvPr id="216" name="Google Shape;216;p28"/>
          <p:cNvSpPr txBox="1"/>
          <p:nvPr/>
        </p:nvSpPr>
        <p:spPr>
          <a:xfrm>
            <a:off x="457207" y="6240736"/>
            <a:ext cx="5938839" cy="253916"/>
          </a:xfrm>
          <a:prstGeom prst="rect">
            <a:avLst/>
          </a:prstGeom>
          <a:noFill/>
          <a:ln>
            <a:noFill/>
          </a:ln>
        </p:spPr>
        <p:txBody>
          <a:bodyPr spcFirstLastPara="1" wrap="square" lIns="91425" tIns="45700" rIns="91425" bIns="45700" anchor="t" anchorCtr="0">
            <a:noAutofit/>
          </a:bodyPr>
          <a:lstStyle/>
          <a:p>
            <a:pPr>
              <a:buClr>
                <a:srgbClr val="464653"/>
              </a:buClr>
              <a:buSzPts val="1050"/>
              <a:defRPr/>
            </a:pPr>
            <a:endParaRPr sz="1051" i="1">
              <a:solidFill>
                <a:srgbClr val="464653"/>
              </a:solidFill>
              <a:latin typeface="Bookman Old Style"/>
              <a:ea typeface="Bookman Old Style"/>
              <a:cs typeface="Bookman Old Style"/>
              <a:sym typeface="Bookman Old Style"/>
            </a:endParaRPr>
          </a:p>
        </p:txBody>
      </p:sp>
      <p:pic>
        <p:nvPicPr>
          <p:cNvPr id="12" name="Picture 6" descr="See the source image">
            <a:extLst>
              <a:ext uri="{FF2B5EF4-FFF2-40B4-BE49-F238E27FC236}">
                <a16:creationId xmlns:a16="http://schemas.microsoft.com/office/drawing/2014/main" id="{07D602D8-2BEE-4A4E-88F2-FBD059169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18A49301-AB51-41B6-85C6-7984CB4BB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021" y="1610601"/>
            <a:ext cx="3000626" cy="19893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494147-D35D-43B7-9A69-B1C6B43718AC}"/>
              </a:ext>
            </a:extLst>
          </p:cNvPr>
          <p:cNvSpPr txBox="1"/>
          <p:nvPr/>
        </p:nvSpPr>
        <p:spPr>
          <a:xfrm>
            <a:off x="457207" y="1250223"/>
            <a:ext cx="3957571" cy="6555641"/>
          </a:xfrm>
          <a:prstGeom prst="rect">
            <a:avLst/>
          </a:prstGeom>
          <a:noFill/>
        </p:spPr>
        <p:txBody>
          <a:bodyPr wrap="square" lIns="91440" tIns="45720" rIns="91440" bIns="45720" rtlCol="0" anchor="t">
            <a:spAutoFit/>
          </a:bodyPr>
          <a:lstStyle/>
          <a:p>
            <a:r>
              <a:rPr lang="en-US" sz="1600">
                <a:solidFill>
                  <a:schemeClr val="accent5"/>
                </a:solidFill>
                <a:latin typeface="Bookman Old Style"/>
              </a:rPr>
              <a:t>Life Sciences and Applied Markets</a:t>
            </a:r>
          </a:p>
          <a:p>
            <a:pPr marL="285750" indent="-285750">
              <a:buClr>
                <a:schemeClr val="accent5"/>
              </a:buClr>
              <a:buFont typeface="Wingdings" panose="05000000000000000000" pitchFamily="2" charset="2"/>
              <a:buChar char="Ø"/>
            </a:pPr>
            <a:r>
              <a:rPr lang="en-US" sz="1600">
                <a:latin typeface="Bookman Old Style"/>
              </a:rPr>
              <a:t>Spectroscopy and chromatography are the two most powerful and commonly used tools in analytical chemistry</a:t>
            </a:r>
          </a:p>
          <a:p>
            <a:pPr marL="742950" lvl="1" indent="-285750">
              <a:buClr>
                <a:schemeClr val="accent5"/>
              </a:buClr>
              <a:buFont typeface="Wingdings" panose="05000000000000000000" pitchFamily="2" charset="2"/>
              <a:buChar char="Ø"/>
            </a:pPr>
            <a:r>
              <a:rPr lang="en-US" sz="1600">
                <a:latin typeface="Bookman Old Style"/>
              </a:rPr>
              <a:t>Can separate mixtures into their individual components for mixture analysis	</a:t>
            </a:r>
          </a:p>
          <a:p>
            <a:pPr marL="285750" indent="-285750">
              <a:buClr>
                <a:schemeClr val="accent5"/>
              </a:buClr>
              <a:buFont typeface="Wingdings" panose="05000000000000000000" pitchFamily="2" charset="2"/>
              <a:buChar char="Ø"/>
            </a:pPr>
            <a:r>
              <a:rPr lang="en-US" sz="1600">
                <a:latin typeface="Bookman Old Style"/>
              </a:rPr>
              <a:t>Analytical equipment and basic laboratory supplies is needed in academia, pharmaceuticals, research, and medicine.</a:t>
            </a:r>
          </a:p>
          <a:p>
            <a:endParaRPr lang="en-US" sz="1600">
              <a:latin typeface="Bookman Old Style"/>
            </a:endParaRPr>
          </a:p>
          <a:p>
            <a:r>
              <a:rPr lang="en-US" sz="1600">
                <a:solidFill>
                  <a:schemeClr val="accent5"/>
                </a:solidFill>
                <a:latin typeface="Bookman Old Style"/>
              </a:rPr>
              <a:t>Cross Lab Group</a:t>
            </a:r>
            <a:endParaRPr lang="en-US">
              <a:solidFill>
                <a:schemeClr val="accent5"/>
              </a:solidFill>
              <a:cs typeface="Calibri"/>
            </a:endParaRPr>
          </a:p>
          <a:p>
            <a:pPr marL="285750" indent="-285750">
              <a:buClr>
                <a:schemeClr val="accent5"/>
              </a:buClr>
              <a:buFont typeface="Wingdings" panose="05000000000000000000" pitchFamily="2" charset="2"/>
              <a:buChar char="Ø"/>
            </a:pPr>
            <a:r>
              <a:rPr lang="en-US" sz="1600">
                <a:latin typeface="Bookman Old Style"/>
              </a:rPr>
              <a:t>Laboratory information management systems help with lab workflow and operational efficiency</a:t>
            </a:r>
          </a:p>
          <a:p>
            <a:pPr marL="285750" indent="-285750">
              <a:buClr>
                <a:schemeClr val="accent5"/>
              </a:buClr>
              <a:buFont typeface="Wingdings" panose="05000000000000000000" pitchFamily="2" charset="2"/>
              <a:buChar char="Ø"/>
            </a:pPr>
            <a:r>
              <a:rPr lang="en-US" sz="1600">
                <a:latin typeface="Bookman Old Style"/>
              </a:rPr>
              <a:t>On-demand laboratory equipment updates and repairs is important </a:t>
            </a:r>
          </a:p>
          <a:p>
            <a:pPr marL="285750" indent="-285750">
              <a:buFont typeface="Wingdings" panose="05000000000000000000" pitchFamily="2" charset="2"/>
              <a:buChar char="Ø"/>
            </a:pPr>
            <a:endParaRPr lang="en-US" sz="1600">
              <a:latin typeface="Bookman Old Style"/>
            </a:endParaRPr>
          </a:p>
          <a:p>
            <a:pPr marL="285750" indent="-285750">
              <a:buFont typeface="Wingdings" panose="05000000000000000000" pitchFamily="2" charset="2"/>
              <a:buChar char="Ø"/>
            </a:pPr>
            <a:endParaRPr lang="en-US" sz="1600">
              <a:latin typeface="Bookman Old Style"/>
            </a:endParaRPr>
          </a:p>
          <a:p>
            <a:pPr marL="285750" indent="-285750">
              <a:buFont typeface="Wingdings" panose="05000000000000000000" pitchFamily="2" charset="2"/>
              <a:buChar char="Ø"/>
            </a:pPr>
            <a:endParaRPr lang="en-US" sz="1600">
              <a:latin typeface="Bookman Old Style"/>
            </a:endParaRPr>
          </a:p>
          <a:p>
            <a:pPr lvl="1"/>
            <a:endParaRPr lang="en-US" sz="1600">
              <a:latin typeface="Bookman Old Style"/>
            </a:endParaRPr>
          </a:p>
          <a:p>
            <a:pPr lvl="1"/>
            <a:endParaRPr lang="en-US"/>
          </a:p>
          <a:p>
            <a:pPr marL="285750" indent="-285750">
              <a:buFont typeface="Wingdings" panose="05000000000000000000" pitchFamily="2" charset="2"/>
              <a:buChar char="Ø"/>
            </a:pPr>
            <a:endParaRPr lang="en-US"/>
          </a:p>
        </p:txBody>
      </p:sp>
      <p:sp>
        <p:nvSpPr>
          <p:cNvPr id="22" name="Google Shape;216;p28">
            <a:extLst>
              <a:ext uri="{FF2B5EF4-FFF2-40B4-BE49-F238E27FC236}">
                <a16:creationId xmlns:a16="http://schemas.microsoft.com/office/drawing/2014/main" id="{820E1B22-C476-445E-9F34-13A2C387A118}"/>
              </a:ext>
            </a:extLst>
          </p:cNvPr>
          <p:cNvSpPr txBox="1"/>
          <p:nvPr/>
        </p:nvSpPr>
        <p:spPr>
          <a:xfrm>
            <a:off x="373806" y="6465175"/>
            <a:ext cx="5938839" cy="253916"/>
          </a:xfrm>
          <a:prstGeom prst="rect">
            <a:avLst/>
          </a:prstGeom>
          <a:noFill/>
          <a:ln>
            <a:noFill/>
          </a:ln>
        </p:spPr>
        <p:txBody>
          <a:bodyPr spcFirstLastPara="1" wrap="square" lIns="91425" tIns="45700" rIns="91425" bIns="45700" anchor="t" anchorCtr="0">
            <a:noAutofit/>
          </a:bodyPr>
          <a:lstStyle/>
          <a:p>
            <a:pPr>
              <a:buClr>
                <a:srgbClr val="464653"/>
              </a:buClr>
              <a:buSzPts val="1050"/>
              <a:defRPr/>
            </a:pPr>
            <a:r>
              <a:rPr lang="en-US" sz="1051" i="1">
                <a:solidFill>
                  <a:srgbClr val="464653"/>
                </a:solidFill>
                <a:latin typeface="Bookman Old Style"/>
                <a:ea typeface="Bookman Old Style"/>
                <a:cs typeface="Bookman Old Style"/>
                <a:sym typeface="Bookman Old Style"/>
              </a:rPr>
              <a:t>Sources: Agilent Tech. website, </a:t>
            </a:r>
            <a:r>
              <a:rPr lang="en-US" sz="1051" i="1" err="1">
                <a:solidFill>
                  <a:srgbClr val="464653"/>
                </a:solidFill>
                <a:latin typeface="Bookman Old Style"/>
                <a:ea typeface="Bookman Old Style"/>
                <a:cs typeface="Bookman Old Style"/>
                <a:sym typeface="Bookman Old Style"/>
              </a:rPr>
              <a:t>MarketsandMarkets</a:t>
            </a:r>
            <a:r>
              <a:rPr lang="en-US" sz="1051" i="1">
                <a:solidFill>
                  <a:srgbClr val="464653"/>
                </a:solidFill>
                <a:latin typeface="Bookman Old Style"/>
                <a:ea typeface="Bookman Old Style"/>
                <a:cs typeface="Bookman Old Style"/>
                <a:sym typeface="Bookman Old Style"/>
              </a:rPr>
              <a:t>,  </a:t>
            </a:r>
            <a:endParaRPr sz="1051" i="1">
              <a:solidFill>
                <a:srgbClr val="464653"/>
              </a:solidFill>
              <a:latin typeface="Bookman Old Style"/>
              <a:ea typeface="Bookman Old Style"/>
              <a:cs typeface="Bookman Old Style"/>
              <a:sym typeface="Bookman Old Style"/>
            </a:endParaRPr>
          </a:p>
        </p:txBody>
      </p:sp>
      <p:graphicFrame>
        <p:nvGraphicFramePr>
          <p:cNvPr id="23" name="Content Placeholder 10">
            <a:extLst>
              <a:ext uri="{FF2B5EF4-FFF2-40B4-BE49-F238E27FC236}">
                <a16:creationId xmlns:a16="http://schemas.microsoft.com/office/drawing/2014/main" id="{B7A2182C-8976-40F5-A2E3-0EDE28916929}"/>
              </a:ext>
            </a:extLst>
          </p:cNvPr>
          <p:cNvGraphicFramePr>
            <a:graphicFrameLocks/>
          </p:cNvGraphicFramePr>
          <p:nvPr>
            <p:extLst>
              <p:ext uri="{D42A27DB-BD31-4B8C-83A1-F6EECF244321}">
                <p14:modId xmlns:p14="http://schemas.microsoft.com/office/powerpoint/2010/main" val="1746835860"/>
              </p:ext>
            </p:extLst>
          </p:nvPr>
        </p:nvGraphicFramePr>
        <p:xfrm>
          <a:off x="4740323" y="4111980"/>
          <a:ext cx="3946470" cy="218702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B80EB744-726C-47A3-BFE6-0B2B465DF0E5}"/>
              </a:ext>
            </a:extLst>
          </p:cNvPr>
          <p:cNvSpPr txBox="1"/>
          <p:nvPr/>
        </p:nvSpPr>
        <p:spPr>
          <a:xfrm rot="20395017">
            <a:off x="6227300" y="4307384"/>
            <a:ext cx="1746267" cy="369332"/>
          </a:xfrm>
          <a:prstGeom prst="rect">
            <a:avLst/>
          </a:prstGeom>
          <a:noFill/>
        </p:spPr>
        <p:txBody>
          <a:bodyPr wrap="square" rtlCol="0">
            <a:spAutoFit/>
          </a:bodyPr>
          <a:lstStyle/>
          <a:p>
            <a:r>
              <a:rPr lang="en-US"/>
              <a:t>CAGR: </a:t>
            </a:r>
            <a:r>
              <a:rPr lang="en-US">
                <a:solidFill>
                  <a:schemeClr val="accent6"/>
                </a:solidFill>
              </a:rPr>
              <a:t>13.4%</a:t>
            </a:r>
          </a:p>
        </p:txBody>
      </p:sp>
      <p:cxnSp>
        <p:nvCxnSpPr>
          <p:cNvPr id="15" name="Straight Connector 14">
            <a:extLst>
              <a:ext uri="{FF2B5EF4-FFF2-40B4-BE49-F238E27FC236}">
                <a16:creationId xmlns:a16="http://schemas.microsoft.com/office/drawing/2014/main" id="{862A4C7A-0BE7-4389-ABD4-61F1897F76B5}"/>
              </a:ext>
            </a:extLst>
          </p:cNvPr>
          <p:cNvCxnSpPr>
            <a:cxnSpLocks/>
          </p:cNvCxnSpPr>
          <p:nvPr/>
        </p:nvCxnSpPr>
        <p:spPr>
          <a:xfrm>
            <a:off x="573696" y="4333050"/>
            <a:ext cx="3586578"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Graphical user interface&#10;&#10;Description automatically generated">
            <a:extLst>
              <a:ext uri="{FF2B5EF4-FFF2-40B4-BE49-F238E27FC236}">
                <a16:creationId xmlns:a16="http://schemas.microsoft.com/office/drawing/2014/main" id="{E4276CC2-20F5-4315-92EE-9832E542C7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4021" y="1615210"/>
            <a:ext cx="3000626" cy="19726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407947" y="324558"/>
            <a:ext cx="7886700" cy="798100"/>
          </a:xfrm>
          <a:prstGeom prst="rect">
            <a:avLst/>
          </a:prstGeom>
          <a:noFill/>
          <a:ln>
            <a:noFill/>
          </a:ln>
        </p:spPr>
        <p:txBody>
          <a:bodyPr spcFirstLastPara="1" vert="horz" wrap="square" lIns="91425" tIns="45700" rIns="91425" bIns="45700" rtlCol="0" anchor="b" anchorCtr="0">
            <a:noAutofit/>
          </a:bodyPr>
          <a:lstStyle/>
          <a:p>
            <a:pPr>
              <a:lnSpc>
                <a:spcPct val="100000"/>
              </a:lnSpc>
              <a:spcBef>
                <a:spcPts val="0"/>
              </a:spcBef>
              <a:buSzPts val="3200"/>
            </a:pPr>
            <a:r>
              <a:rPr lang="en-US">
                <a:solidFill>
                  <a:schemeClr val="dk1"/>
                </a:solidFill>
                <a:latin typeface="Bookman Old Style" panose="02050604050505020204" pitchFamily="18" charset="0"/>
              </a:rPr>
              <a:t>Industry Overview</a:t>
            </a:r>
            <a:endParaRPr sz="3200">
              <a:solidFill>
                <a:schemeClr val="dk1"/>
              </a:solidFill>
              <a:latin typeface="Bookman Old Style" panose="02050604050505020204" pitchFamily="18" charset="0"/>
              <a:ea typeface="Bookman Old Style"/>
              <a:cs typeface="Bookman Old Style"/>
              <a:sym typeface="Bookman Old Style"/>
            </a:endParaRPr>
          </a:p>
        </p:txBody>
      </p:sp>
      <p:sp>
        <p:nvSpPr>
          <p:cNvPr id="215" name="Google Shape;215;p28"/>
          <p:cNvSpPr txBox="1">
            <a:spLocks noGrp="1"/>
          </p:cNvSpPr>
          <p:nvPr>
            <p:ph type="sldNum" sz="quarter" idx="12"/>
          </p:nvPr>
        </p:nvSpPr>
        <p:spPr>
          <a:prstGeom prst="rect">
            <a:avLst/>
          </a:prstGeom>
          <a:noFill/>
          <a:ln>
            <a:noFill/>
          </a:ln>
        </p:spPr>
        <p:txBody>
          <a:bodyPr spcFirstLastPara="1" vert="horz" wrap="square" lIns="91425" tIns="45700" rIns="91425" bIns="45700" rtlCol="0" anchor="t" anchorCtr="0">
            <a:noAutofit/>
          </a:bodyPr>
          <a:lstStyle/>
          <a:p>
            <a:pPr>
              <a:buClr>
                <a:srgbClr val="464653"/>
              </a:buClr>
              <a:buSzPts val="350"/>
              <a:defRPr/>
            </a:pPr>
            <a:fld id="{00000000-1234-1234-1234-123412341234}" type="slidenum">
              <a:rPr lang="en-US" sz="1400">
                <a:solidFill>
                  <a:srgbClr val="464653"/>
                </a:solidFill>
                <a:latin typeface="Bookman Old Style"/>
                <a:ea typeface="Bookman Old Style"/>
                <a:cs typeface="Bookman Old Style"/>
                <a:sym typeface="Bookman Old Style"/>
              </a:rPr>
              <a:pPr>
                <a:buClr>
                  <a:srgbClr val="464653"/>
                </a:buClr>
                <a:buSzPts val="350"/>
                <a:defRPr/>
              </a:pPr>
              <a:t>4</a:t>
            </a:fld>
            <a:endParaRPr sz="1400">
              <a:solidFill>
                <a:srgbClr val="464653"/>
              </a:solidFill>
              <a:latin typeface="Bookman Old Style"/>
              <a:ea typeface="Bookman Old Style"/>
              <a:cs typeface="Bookman Old Style"/>
              <a:sym typeface="Bookman Old Style"/>
            </a:endParaRPr>
          </a:p>
        </p:txBody>
      </p:sp>
      <p:sp>
        <p:nvSpPr>
          <p:cNvPr id="213" name="Google Shape;213;p28"/>
          <p:cNvSpPr txBox="1"/>
          <p:nvPr/>
        </p:nvSpPr>
        <p:spPr>
          <a:xfrm>
            <a:off x="4785845" y="1030444"/>
            <a:ext cx="3950208" cy="310896"/>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algn="ctr">
              <a:buClr>
                <a:srgbClr val="FFFFFF"/>
              </a:buClr>
              <a:buSzPts val="350"/>
              <a:defRPr/>
            </a:pPr>
            <a:r>
              <a:rPr lang="en-US" sz="1400">
                <a:solidFill>
                  <a:srgbClr val="FFFFFF"/>
                </a:solidFill>
                <a:latin typeface="Bookman Old Style"/>
                <a:ea typeface="Bookman Old Style"/>
                <a:cs typeface="Bookman Old Style"/>
                <a:sym typeface="Bookman Old Style"/>
              </a:rPr>
              <a:t>CRISPR-Cas9 Gene Editing Growth</a:t>
            </a:r>
            <a:endParaRPr sz="1400">
              <a:solidFill>
                <a:srgbClr val="FFFFFF"/>
              </a:solidFill>
              <a:latin typeface="Bookman Old Style"/>
              <a:ea typeface="Bookman Old Style"/>
              <a:cs typeface="Bookman Old Style"/>
              <a:sym typeface="Bookman Old Style"/>
            </a:endParaRPr>
          </a:p>
        </p:txBody>
      </p:sp>
      <p:sp>
        <p:nvSpPr>
          <p:cNvPr id="216" name="Google Shape;216;p28"/>
          <p:cNvSpPr txBox="1"/>
          <p:nvPr/>
        </p:nvSpPr>
        <p:spPr>
          <a:xfrm>
            <a:off x="407947" y="6444474"/>
            <a:ext cx="7724117" cy="276995"/>
          </a:xfrm>
          <a:prstGeom prst="rect">
            <a:avLst/>
          </a:prstGeom>
          <a:noFill/>
          <a:ln>
            <a:noFill/>
          </a:ln>
        </p:spPr>
        <p:txBody>
          <a:bodyPr spcFirstLastPara="1" wrap="square" lIns="91425" tIns="45700" rIns="91425" bIns="45700" anchor="t" anchorCtr="0">
            <a:noAutofit/>
          </a:bodyPr>
          <a:lstStyle/>
          <a:p>
            <a:pPr>
              <a:buClr>
                <a:srgbClr val="464653"/>
              </a:buClr>
              <a:buSzPts val="1050"/>
              <a:defRPr/>
            </a:pPr>
            <a:r>
              <a:rPr lang="en-US" sz="1051" i="1">
                <a:solidFill>
                  <a:srgbClr val="464653"/>
                </a:solidFill>
                <a:latin typeface="Bookman Old Style"/>
                <a:ea typeface="Bookman Old Style"/>
                <a:cs typeface="Bookman Old Style"/>
                <a:sym typeface="Bookman Old Style"/>
              </a:rPr>
              <a:t>Sources: </a:t>
            </a:r>
            <a:r>
              <a:rPr lang="en-US" sz="1051" i="1" err="1">
                <a:solidFill>
                  <a:srgbClr val="464653"/>
                </a:solidFill>
                <a:latin typeface="Bookman Old Style"/>
                <a:ea typeface="Bookman Old Style"/>
                <a:cs typeface="Bookman Old Style"/>
                <a:sym typeface="Bookman Old Style"/>
              </a:rPr>
              <a:t>Yole</a:t>
            </a:r>
            <a:r>
              <a:rPr lang="en-US" sz="1051" i="1">
                <a:solidFill>
                  <a:srgbClr val="464653"/>
                </a:solidFill>
                <a:latin typeface="Bookman Old Style"/>
                <a:ea typeface="Bookman Old Style"/>
                <a:cs typeface="Bookman Old Style"/>
                <a:sym typeface="Bookman Old Style"/>
              </a:rPr>
              <a:t> Development CRISPR Market Overview, JPMorgan.com, illumina.com, FortuneBusinessInsights.com</a:t>
            </a:r>
            <a:endParaRPr sz="1051" i="1">
              <a:solidFill>
                <a:srgbClr val="464653"/>
              </a:solidFill>
              <a:latin typeface="Bookman Old Style"/>
              <a:ea typeface="Bookman Old Style"/>
              <a:cs typeface="Bookman Old Style"/>
              <a:sym typeface="Bookman Old Style"/>
            </a:endParaRPr>
          </a:p>
        </p:txBody>
      </p:sp>
      <p:pic>
        <p:nvPicPr>
          <p:cNvPr id="12" name="Picture 6" descr="See the source image">
            <a:extLst>
              <a:ext uri="{FF2B5EF4-FFF2-40B4-BE49-F238E27FC236}">
                <a16:creationId xmlns:a16="http://schemas.microsoft.com/office/drawing/2014/main" id="{07D602D8-2BEE-4A4E-88F2-FBD059169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214;p28">
            <a:extLst>
              <a:ext uri="{FF2B5EF4-FFF2-40B4-BE49-F238E27FC236}">
                <a16:creationId xmlns:a16="http://schemas.microsoft.com/office/drawing/2014/main" id="{37C4534F-8C24-42A1-B2EA-10E2B85B3B7A}"/>
              </a:ext>
            </a:extLst>
          </p:cNvPr>
          <p:cNvSpPr txBox="1"/>
          <p:nvPr/>
        </p:nvSpPr>
        <p:spPr>
          <a:xfrm>
            <a:off x="4715792" y="3787674"/>
            <a:ext cx="3950208" cy="310896"/>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algn="ctr">
              <a:buClr>
                <a:srgbClr val="FFFFFF"/>
              </a:buClr>
              <a:buSzPts val="350"/>
              <a:defRPr/>
            </a:pPr>
            <a:r>
              <a:rPr lang="en-US" sz="1400">
                <a:solidFill>
                  <a:srgbClr val="FFFFFF"/>
                </a:solidFill>
                <a:latin typeface="Bookman Old Style"/>
                <a:ea typeface="Bookman Old Style"/>
                <a:cs typeface="Bookman Old Style"/>
                <a:sym typeface="Bookman Old Style"/>
              </a:rPr>
              <a:t>Global Next-Gen Sequencing Market Size</a:t>
            </a:r>
            <a:endParaRPr sz="1400">
              <a:solidFill>
                <a:srgbClr val="FFFFFF"/>
              </a:solidFill>
              <a:latin typeface="Bookman Old Style"/>
              <a:ea typeface="Bookman Old Style"/>
              <a:cs typeface="Bookman Old Style"/>
              <a:sym typeface="Bookman Old Style"/>
            </a:endParaRPr>
          </a:p>
        </p:txBody>
      </p:sp>
      <p:sp>
        <p:nvSpPr>
          <p:cNvPr id="19" name="TextBox 18">
            <a:extLst>
              <a:ext uri="{FF2B5EF4-FFF2-40B4-BE49-F238E27FC236}">
                <a16:creationId xmlns:a16="http://schemas.microsoft.com/office/drawing/2014/main" id="{6D4EEB1D-9ECE-4F34-A59C-261C3709E28E}"/>
              </a:ext>
            </a:extLst>
          </p:cNvPr>
          <p:cNvSpPr txBox="1"/>
          <p:nvPr/>
        </p:nvSpPr>
        <p:spPr>
          <a:xfrm>
            <a:off x="541092" y="1065411"/>
            <a:ext cx="3219217" cy="5604098"/>
          </a:xfrm>
          <a:prstGeom prst="rect">
            <a:avLst/>
          </a:prstGeom>
          <a:noFill/>
        </p:spPr>
        <p:txBody>
          <a:bodyPr wrap="square" lIns="91440" tIns="45720" rIns="91440" bIns="45720" rtlCol="0" anchor="t">
            <a:spAutoFit/>
          </a:bodyPr>
          <a:lstStyle/>
          <a:p>
            <a:pPr>
              <a:spcBef>
                <a:spcPts val="500"/>
              </a:spcBef>
            </a:pPr>
            <a:r>
              <a:rPr lang="en-US">
                <a:solidFill>
                  <a:schemeClr val="accent5"/>
                </a:solidFill>
                <a:latin typeface="Bookman Old Style"/>
              </a:rPr>
              <a:t>Genomics &amp; Diagnostics</a:t>
            </a:r>
          </a:p>
          <a:p>
            <a:pPr marL="285750" indent="-285750">
              <a:spcBef>
                <a:spcPts val="500"/>
              </a:spcBef>
              <a:buClr>
                <a:schemeClr val="accent5"/>
              </a:buClr>
              <a:buFont typeface="Wingdings" panose="05000000000000000000" pitchFamily="2" charset="2"/>
              <a:buChar char="Ø"/>
            </a:pPr>
            <a:r>
              <a:rPr lang="en-US" sz="1600">
                <a:latin typeface="Bookman Old Style"/>
              </a:rPr>
              <a:t>CRISPR is a new genetic engineering technique that can accurately modify genomes of organisms.</a:t>
            </a:r>
            <a:endParaRPr lang="en-US"/>
          </a:p>
          <a:p>
            <a:pPr marL="742950" lvl="1" indent="-285750">
              <a:buClr>
                <a:schemeClr val="accent5"/>
              </a:buClr>
              <a:buFont typeface="Wingdings" panose="05000000000000000000" pitchFamily="2" charset="2"/>
              <a:buChar char="Ø"/>
            </a:pPr>
            <a:r>
              <a:rPr lang="en-US" sz="1600">
                <a:latin typeface="Bookman Old Style"/>
              </a:rPr>
              <a:t>Much more accurate and efficient compared to previous techniques</a:t>
            </a:r>
          </a:p>
          <a:p>
            <a:pPr marL="742950" lvl="1" indent="-285750">
              <a:buClr>
                <a:schemeClr val="accent5"/>
              </a:buClr>
              <a:buFont typeface="Wingdings" panose="05000000000000000000" pitchFamily="2" charset="2"/>
              <a:buChar char="Ø"/>
            </a:pPr>
            <a:r>
              <a:rPr lang="en-US" sz="1600">
                <a:latin typeface="Bookman Old Style"/>
              </a:rPr>
              <a:t>Applications in medicine, agriculture, food, and diagnostics</a:t>
            </a:r>
          </a:p>
          <a:p>
            <a:pPr marL="285750" indent="-285750">
              <a:buClr>
                <a:srgbClr val="5B9BD5"/>
              </a:buClr>
              <a:buFont typeface="Wingdings" panose="05000000000000000000" pitchFamily="2" charset="2"/>
              <a:buChar char="Ø"/>
            </a:pPr>
            <a:endParaRPr lang="en-US" sz="1600">
              <a:latin typeface="Bookman Old Style"/>
            </a:endParaRPr>
          </a:p>
          <a:p>
            <a:pPr marL="285750" indent="-285750">
              <a:buClr>
                <a:schemeClr val="accent5"/>
              </a:buClr>
              <a:buFont typeface="Wingdings" panose="05000000000000000000" pitchFamily="2" charset="2"/>
              <a:buChar char="Ø"/>
            </a:pPr>
            <a:r>
              <a:rPr lang="en-US" sz="1600">
                <a:latin typeface="Bookman Old Style"/>
              </a:rPr>
              <a:t>Pathology and cancer labs require advance laboratory equipment for clinical diagnostics</a:t>
            </a:r>
            <a:endParaRPr lang="en-US"/>
          </a:p>
          <a:p>
            <a:pPr marL="742950" lvl="1" indent="-285750">
              <a:buClr>
                <a:schemeClr val="accent5"/>
              </a:buClr>
              <a:buFont typeface="Wingdings" panose="05000000000000000000" pitchFamily="2" charset="2"/>
              <a:buChar char="Ø"/>
            </a:pPr>
            <a:r>
              <a:rPr lang="en-US" sz="1600">
                <a:latin typeface="Bookman Old Style"/>
              </a:rPr>
              <a:t>Recent technological advancements such as tumor staining, next-</a:t>
            </a:r>
            <a:r>
              <a:rPr lang="en-US" sz="1600" err="1">
                <a:latin typeface="Bookman Old Style"/>
              </a:rPr>
              <a:t>gen</a:t>
            </a:r>
            <a:r>
              <a:rPr lang="en-US" sz="1600">
                <a:latin typeface="Bookman Old Style"/>
              </a:rPr>
              <a:t> sequencing, in-vivo mass spec.</a:t>
            </a:r>
          </a:p>
          <a:p>
            <a:pPr marL="285750" indent="-285750">
              <a:buFont typeface="Wingdings" panose="05000000000000000000" pitchFamily="2" charset="2"/>
              <a:buChar char="Ø"/>
            </a:pPr>
            <a:endParaRPr lang="en-US" sz="1600">
              <a:latin typeface="Bookman Old Style"/>
            </a:endParaRPr>
          </a:p>
        </p:txBody>
      </p:sp>
      <p:pic>
        <p:nvPicPr>
          <p:cNvPr id="13316" name="Picture 4" descr="See the source image">
            <a:extLst>
              <a:ext uri="{FF2B5EF4-FFF2-40B4-BE49-F238E27FC236}">
                <a16:creationId xmlns:a16="http://schemas.microsoft.com/office/drawing/2014/main" id="{F52870A7-6C97-4E01-8C9C-6CB5FA5CC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523" y="1397286"/>
            <a:ext cx="4006477" cy="2434872"/>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9D9471C6-F54C-4028-8812-CE3E56F2FCA4}"/>
              </a:ext>
            </a:extLst>
          </p:cNvPr>
          <p:cNvCxnSpPr>
            <a:cxnSpLocks/>
          </p:cNvCxnSpPr>
          <p:nvPr/>
        </p:nvCxnSpPr>
        <p:spPr>
          <a:xfrm>
            <a:off x="677150" y="3981092"/>
            <a:ext cx="30921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3" name="Content Placeholder 10">
            <a:extLst>
              <a:ext uri="{FF2B5EF4-FFF2-40B4-BE49-F238E27FC236}">
                <a16:creationId xmlns:a16="http://schemas.microsoft.com/office/drawing/2014/main" id="{1FB95546-FB1F-4159-A5FF-9C1A29F708A8}"/>
              </a:ext>
            </a:extLst>
          </p:cNvPr>
          <p:cNvGraphicFramePr>
            <a:graphicFrameLocks/>
          </p:cNvGraphicFramePr>
          <p:nvPr>
            <p:extLst>
              <p:ext uri="{D42A27DB-BD31-4B8C-83A1-F6EECF244321}">
                <p14:modId xmlns:p14="http://schemas.microsoft.com/office/powerpoint/2010/main" val="1326890174"/>
              </p:ext>
            </p:extLst>
          </p:nvPr>
        </p:nvGraphicFramePr>
        <p:xfrm>
          <a:off x="4737826" y="4291584"/>
          <a:ext cx="3849869" cy="2020705"/>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4DB1F346-AC07-4789-B4BC-A1483B7DF0E1}"/>
              </a:ext>
            </a:extLst>
          </p:cNvPr>
          <p:cNvSpPr txBox="1"/>
          <p:nvPr/>
        </p:nvSpPr>
        <p:spPr>
          <a:xfrm rot="20369133">
            <a:off x="6103458" y="4394948"/>
            <a:ext cx="1571625" cy="369332"/>
          </a:xfrm>
          <a:prstGeom prst="rect">
            <a:avLst/>
          </a:prstGeom>
          <a:noFill/>
        </p:spPr>
        <p:txBody>
          <a:bodyPr wrap="square" rtlCol="0">
            <a:spAutoFit/>
          </a:bodyPr>
          <a:lstStyle/>
          <a:p>
            <a:r>
              <a:rPr lang="en-US"/>
              <a:t>CAGR: </a:t>
            </a:r>
            <a:r>
              <a:rPr lang="en-US">
                <a:solidFill>
                  <a:schemeClr val="accent6"/>
                </a:solidFill>
              </a:rPr>
              <a:t>22%</a:t>
            </a:r>
          </a:p>
        </p:txBody>
      </p:sp>
    </p:spTree>
    <p:extLst>
      <p:ext uri="{BB962C8B-B14F-4D97-AF65-F5344CB8AC3E}">
        <p14:creationId xmlns:p14="http://schemas.microsoft.com/office/powerpoint/2010/main" val="243238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D62C-3E47-4467-8401-D3A590676E0C}"/>
              </a:ext>
            </a:extLst>
          </p:cNvPr>
          <p:cNvSpPr>
            <a:spLocks noGrp="1"/>
          </p:cNvSpPr>
          <p:nvPr>
            <p:ph type="title"/>
          </p:nvPr>
        </p:nvSpPr>
        <p:spPr>
          <a:xfrm>
            <a:off x="628649" y="280196"/>
            <a:ext cx="7886700" cy="1325563"/>
          </a:xfrm>
        </p:spPr>
        <p:txBody>
          <a:bodyPr/>
          <a:lstStyle/>
          <a:p>
            <a:r>
              <a:rPr lang="en-US">
                <a:solidFill>
                  <a:schemeClr val="dk1"/>
                </a:solidFill>
                <a:latin typeface="Bookman Old Style" panose="02050604050505020204" pitchFamily="18" charset="0"/>
              </a:rPr>
              <a:t>Acquisition History</a:t>
            </a:r>
            <a:endParaRPr lang="en-US"/>
          </a:p>
        </p:txBody>
      </p:sp>
      <p:graphicFrame>
        <p:nvGraphicFramePr>
          <p:cNvPr id="6" name="Content Placeholder 5">
            <a:extLst>
              <a:ext uri="{FF2B5EF4-FFF2-40B4-BE49-F238E27FC236}">
                <a16:creationId xmlns:a16="http://schemas.microsoft.com/office/drawing/2014/main" id="{3B760648-D058-483F-9D40-16D7FEE647B4}"/>
              </a:ext>
            </a:extLst>
          </p:cNvPr>
          <p:cNvGraphicFramePr>
            <a:graphicFrameLocks noGrp="1"/>
          </p:cNvGraphicFramePr>
          <p:nvPr>
            <p:ph idx="1"/>
            <p:extLst>
              <p:ext uri="{D42A27DB-BD31-4B8C-83A1-F6EECF244321}">
                <p14:modId xmlns:p14="http://schemas.microsoft.com/office/powerpoint/2010/main" val="2032935427"/>
              </p:ext>
            </p:extLst>
          </p:nvPr>
        </p:nvGraphicFramePr>
        <p:xfrm>
          <a:off x="212211" y="1047277"/>
          <a:ext cx="8745309" cy="273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58FC167E-D9F3-4757-9051-21A1A9DC4998}"/>
              </a:ext>
            </a:extLst>
          </p:cNvPr>
          <p:cNvGraphicFramePr/>
          <p:nvPr>
            <p:extLst>
              <p:ext uri="{D42A27DB-BD31-4B8C-83A1-F6EECF244321}">
                <p14:modId xmlns:p14="http://schemas.microsoft.com/office/powerpoint/2010/main" val="1851630711"/>
              </p:ext>
            </p:extLst>
          </p:nvPr>
        </p:nvGraphicFramePr>
        <p:xfrm>
          <a:off x="212211" y="3840480"/>
          <a:ext cx="8745310" cy="27373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1102EA03-054B-44D4-BD29-FEA3DFEF15A5}"/>
              </a:ext>
            </a:extLst>
          </p:cNvPr>
          <p:cNvSpPr txBox="1"/>
          <p:nvPr/>
        </p:nvSpPr>
        <p:spPr>
          <a:xfrm>
            <a:off x="470061" y="6411891"/>
            <a:ext cx="4114805" cy="254044"/>
          </a:xfrm>
          <a:prstGeom prst="rect">
            <a:avLst/>
          </a:prstGeom>
          <a:noFill/>
        </p:spPr>
        <p:txBody>
          <a:bodyPr wrap="square" rtlCol="0">
            <a:spAutoFit/>
          </a:bodyPr>
          <a:lstStyle/>
          <a:p>
            <a:pPr>
              <a:defRPr/>
            </a:pPr>
            <a:r>
              <a:rPr lang="en-US" sz="1051" i="1">
                <a:solidFill>
                  <a:srgbClr val="464653"/>
                </a:solidFill>
                <a:latin typeface="Bookman Old Style"/>
                <a:ea typeface="Bookman Old Style"/>
                <a:cs typeface="Bookman Old Style"/>
              </a:rPr>
              <a:t>Sources: Company Website</a:t>
            </a:r>
          </a:p>
        </p:txBody>
      </p:sp>
    </p:spTree>
    <p:extLst>
      <p:ext uri="{BB962C8B-B14F-4D97-AF65-F5344CB8AC3E}">
        <p14:creationId xmlns:p14="http://schemas.microsoft.com/office/powerpoint/2010/main" val="187664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27">
            <a:extLst>
              <a:ext uri="{FF2B5EF4-FFF2-40B4-BE49-F238E27FC236}">
                <a16:creationId xmlns:a16="http://schemas.microsoft.com/office/drawing/2014/main" id="{9833B66F-E810-470C-A46D-08F67C1AA2A0}"/>
              </a:ext>
            </a:extLst>
          </p:cNvPr>
          <p:cNvSpPr txBox="1"/>
          <p:nvPr/>
        </p:nvSpPr>
        <p:spPr>
          <a:xfrm>
            <a:off x="2592253" y="873773"/>
            <a:ext cx="3950208" cy="310896"/>
          </a:xfrm>
          <a:prstGeom prst="rect">
            <a:avLst/>
          </a:prstGeom>
          <a:solidFill>
            <a:schemeClr val="accent5"/>
          </a:solidFill>
          <a:ln>
            <a:solidFill>
              <a:schemeClr val="bg1"/>
            </a:solidFill>
          </a:ln>
        </p:spPr>
        <p:txBody>
          <a:bodyPr wrap="square" lIns="91425" tIns="45700" rIns="91425" bIns="45700" anchor="t" anchorCtr="0">
            <a:noAutofit/>
          </a:bodyPr>
          <a:lstStyle/>
          <a:p>
            <a:pPr indent="-22225" algn="ctr">
              <a:buClr>
                <a:srgbClr val="FFFFFF"/>
              </a:buClr>
              <a:buSzPct val="25000"/>
              <a:defRPr/>
            </a:pPr>
            <a:r>
              <a:rPr lang="en-US">
                <a:solidFill>
                  <a:srgbClr val="FFFFFF"/>
                </a:solidFill>
                <a:latin typeface="Bookman Old Style"/>
                <a:ea typeface="Bookman Old Style"/>
                <a:cs typeface="Bookman Old Style"/>
                <a:sym typeface="Bookman Old Style"/>
              </a:rPr>
              <a:t>5 Year Price Chart</a:t>
            </a:r>
          </a:p>
        </p:txBody>
      </p:sp>
      <p:sp>
        <p:nvSpPr>
          <p:cNvPr id="17" name="Shape 260">
            <a:extLst>
              <a:ext uri="{FF2B5EF4-FFF2-40B4-BE49-F238E27FC236}">
                <a16:creationId xmlns:a16="http://schemas.microsoft.com/office/drawing/2014/main" id="{16471B7B-35DF-4701-847C-CCC7B5F06583}"/>
              </a:ext>
            </a:extLst>
          </p:cNvPr>
          <p:cNvSpPr txBox="1">
            <a:spLocks noGrp="1"/>
          </p:cNvSpPr>
          <p:nvPr>
            <p:ph type="title"/>
          </p:nvPr>
        </p:nvSpPr>
        <p:spPr>
          <a:xfrm>
            <a:off x="285471" y="88259"/>
            <a:ext cx="8229600" cy="786284"/>
          </a:xfrm>
          <a:prstGeom prst="rect">
            <a:avLst/>
          </a:prstGeom>
          <a:noFill/>
          <a:ln>
            <a:noFill/>
          </a:ln>
        </p:spPr>
        <p:txBody>
          <a:bodyPr vert="horz" wrap="square" lIns="91425" tIns="45700" rIns="91425" bIns="45700" rtlCol="0" anchor="b" anchorCtr="0">
            <a:noAutofit/>
          </a:bodyPr>
          <a:lstStyle/>
          <a:p>
            <a:pPr indent="-203195"/>
            <a:r>
              <a:rPr lang="en-US">
                <a:solidFill>
                  <a:schemeClr val="tx1"/>
                </a:solidFill>
                <a:latin typeface="Bookman Old Style" panose="02050604050505020204" pitchFamily="18" charset="0"/>
              </a:rPr>
              <a:t>Financial Overview</a:t>
            </a:r>
            <a:endParaRPr lang="en-US" sz="3200">
              <a:latin typeface="Bookman Old Style" panose="02050604050505020204" pitchFamily="18" charset="0"/>
              <a:ea typeface="Bookman Old Style" charset="0"/>
              <a:cs typeface="Bookman Old Style" charset="0"/>
              <a:sym typeface="Bookman Old Style"/>
            </a:endParaRPr>
          </a:p>
        </p:txBody>
      </p:sp>
      <p:sp>
        <p:nvSpPr>
          <p:cNvPr id="18" name="Shape 261">
            <a:extLst>
              <a:ext uri="{FF2B5EF4-FFF2-40B4-BE49-F238E27FC236}">
                <a16:creationId xmlns:a16="http://schemas.microsoft.com/office/drawing/2014/main" id="{26953165-8A5E-4961-B6CC-7112C9D8041E}"/>
              </a:ext>
            </a:extLst>
          </p:cNvPr>
          <p:cNvSpPr txBox="1">
            <a:spLocks noGrp="1"/>
          </p:cNvSpPr>
          <p:nvPr>
            <p:ph type="sldNum" sz="quarter" idx="12"/>
          </p:nvPr>
        </p:nvSpPr>
        <p:spPr>
          <a:xfrm>
            <a:off x="457200" y="6565174"/>
            <a:ext cx="4114800" cy="365760"/>
          </a:xfrm>
          <a:prstGeom prst="rect">
            <a:avLst/>
          </a:prstGeom>
          <a:noFill/>
          <a:ln>
            <a:noFill/>
          </a:ln>
        </p:spPr>
        <p:txBody>
          <a:bodyPr vert="horz" wrap="square" lIns="91425" tIns="45700" rIns="91425" bIns="45700" rtlCol="0" anchor="t" anchorCtr="0">
            <a:noAutofit/>
          </a:bodyPr>
          <a:lstStyle/>
          <a:p>
            <a:pPr indent="-63500" algn="l">
              <a:buClr>
                <a:srgbClr val="464653"/>
              </a:buClr>
              <a:buSzPct val="91115"/>
              <a:defRPr/>
            </a:pPr>
            <a:r>
              <a:rPr lang="en-US" sz="1050" i="1">
                <a:solidFill>
                  <a:srgbClr val="464653"/>
                </a:solidFill>
                <a:latin typeface="Bookman Old Style"/>
                <a:ea typeface="Bookman Old Style"/>
                <a:cs typeface="Bookman Old Style"/>
                <a:sym typeface="Bookman Old Style"/>
              </a:rPr>
              <a:t>Sources: Fidelity Investments (Gathered 5/1/21)</a:t>
            </a:r>
            <a:endParaRPr lang="en-US"/>
          </a:p>
        </p:txBody>
      </p:sp>
      <p:sp>
        <p:nvSpPr>
          <p:cNvPr id="19" name="Shape 198">
            <a:extLst>
              <a:ext uri="{FF2B5EF4-FFF2-40B4-BE49-F238E27FC236}">
                <a16:creationId xmlns:a16="http://schemas.microsoft.com/office/drawing/2014/main" id="{51B53C7B-C359-4490-A1DC-866B430765C4}"/>
              </a:ext>
            </a:extLst>
          </p:cNvPr>
          <p:cNvSpPr txBox="1">
            <a:spLocks/>
          </p:cNvSpPr>
          <p:nvPr/>
        </p:nvSpPr>
        <p:spPr>
          <a:xfrm>
            <a:off x="6705600" y="6385878"/>
            <a:ext cx="1981200" cy="3657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indent="-22225" algn="r">
              <a:buClr>
                <a:srgbClr val="464653"/>
              </a:buClr>
              <a:buSzPct val="25000"/>
              <a:defRPr/>
            </a:pPr>
            <a:r>
              <a:rPr lang="en-US">
                <a:solidFill>
                  <a:srgbClr val="464653"/>
                </a:solidFill>
                <a:latin typeface="Bookman Old Style"/>
                <a:ea typeface="Bookman Old Style"/>
                <a:cs typeface="Bookman Old Style"/>
                <a:sym typeface="Bookman Old Style"/>
              </a:rPr>
              <a:t>4</a:t>
            </a:r>
          </a:p>
          <a:p>
            <a:pPr indent="-22225" algn="r">
              <a:buClr>
                <a:srgbClr val="464653"/>
              </a:buClr>
              <a:buSzPct val="25000"/>
              <a:defRPr/>
            </a:pPr>
            <a:endParaRPr lang="en-US">
              <a:solidFill>
                <a:srgbClr val="464653"/>
              </a:solidFill>
              <a:latin typeface="Bookman Old Style"/>
              <a:ea typeface="Bookman Old Style"/>
              <a:cs typeface="Bookman Old Style"/>
              <a:sym typeface="Bookman Old Style"/>
            </a:endParaRPr>
          </a:p>
        </p:txBody>
      </p:sp>
      <p:pic>
        <p:nvPicPr>
          <p:cNvPr id="20" name="Picture 6" descr="See the source image">
            <a:extLst>
              <a:ext uri="{FF2B5EF4-FFF2-40B4-BE49-F238E27FC236}">
                <a16:creationId xmlns:a16="http://schemas.microsoft.com/office/drawing/2014/main" id="{79E78FAD-29A3-4031-8210-249899111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a:extLst>
              <a:ext uri="{FF2B5EF4-FFF2-40B4-BE49-F238E27FC236}">
                <a16:creationId xmlns:a16="http://schemas.microsoft.com/office/drawing/2014/main" id="{2B0EC63B-BA93-43A3-ABC1-8EB0498B6519}"/>
              </a:ext>
            </a:extLst>
          </p:cNvPr>
          <p:cNvSpPr txBox="1">
            <a:spLocks/>
          </p:cNvSpPr>
          <p:nvPr/>
        </p:nvSpPr>
        <p:spPr>
          <a:xfrm>
            <a:off x="1909" y="5521264"/>
            <a:ext cx="9321777" cy="1047479"/>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274320" marR="0" lvl="0" indent="-66548" algn="l" rtl="0">
              <a:lnSpc>
                <a:spcPct val="100000"/>
              </a:lnSpc>
              <a:spcBef>
                <a:spcPts val="600"/>
              </a:spcBef>
              <a:spcAft>
                <a:spcPts val="0"/>
              </a:spcAft>
              <a:buClr>
                <a:srgbClr val="E78E1A"/>
              </a:buClr>
              <a:buSzPct val="76000"/>
              <a:buFont typeface="Wingdings 3" panose="05040102010807070707" pitchFamily="18" charset="2"/>
              <a:buChar char="}"/>
              <a:defRPr sz="2200" b="0" i="0" u="none" strike="noStrike" cap="none">
                <a:solidFill>
                  <a:schemeClr val="dk1"/>
                </a:solidFill>
                <a:latin typeface="Bookman Old Style"/>
                <a:ea typeface="Bookman Old Style"/>
                <a:cs typeface="Bookman Old Style"/>
                <a:sym typeface="Bookman Old Style"/>
              </a:defRPr>
            </a:lvl1pPr>
            <a:lvl2pPr marL="548640" marR="0" lvl="1" indent="-118872" algn="l" rtl="0">
              <a:lnSpc>
                <a:spcPct val="100000"/>
              </a:lnSpc>
              <a:spcBef>
                <a:spcPts val="500"/>
              </a:spcBef>
              <a:spcAft>
                <a:spcPts val="0"/>
              </a:spcAft>
              <a:buClr>
                <a:srgbClr val="F0B76A"/>
              </a:buClr>
              <a:buSzPct val="76000"/>
              <a:buFont typeface="Wingdings 3" panose="05040102010807070707" pitchFamily="18" charset="2"/>
              <a:buChar char="}"/>
              <a:defRPr sz="1800" b="0" i="0" u="none" strike="noStrike" cap="none">
                <a:solidFill>
                  <a:schemeClr val="dk2"/>
                </a:solidFill>
                <a:latin typeface="Bookman Old Style"/>
                <a:ea typeface="Bookman Old Style"/>
                <a:cs typeface="Bookman Old Style"/>
                <a:sym typeface="Bookman Old Style"/>
              </a:defRPr>
            </a:lvl2pPr>
            <a:lvl3pPr marL="822960" marR="0" lvl="2" indent="-85344" algn="l" rtl="0">
              <a:lnSpc>
                <a:spcPct val="100000"/>
              </a:lnSpc>
              <a:spcBef>
                <a:spcPts val="500"/>
              </a:spcBef>
              <a:spcAft>
                <a:spcPts val="0"/>
              </a:spcAft>
              <a:buClr>
                <a:srgbClr val="F0B76A"/>
              </a:buClr>
              <a:buSzPct val="76000"/>
              <a:buFont typeface="Wingdings 3" panose="05040102010807070707" pitchFamily="18" charset="2"/>
              <a:buChar char="}"/>
              <a:defRPr sz="1600" b="0" i="0" u="none" strike="noStrike" cap="none">
                <a:solidFill>
                  <a:schemeClr val="dk1"/>
                </a:solidFill>
                <a:latin typeface="Bookman Old Style"/>
                <a:ea typeface="Bookman Old Style"/>
                <a:cs typeface="Bookman Old Style"/>
                <a:sym typeface="Bookman Old Style"/>
              </a:defRPr>
            </a:lvl3pPr>
            <a:lvl4pPr marL="1097280" marR="0" lvl="3" indent="-103505" algn="l" rtl="0">
              <a:lnSpc>
                <a:spcPct val="100000"/>
              </a:lnSpc>
              <a:spcBef>
                <a:spcPts val="400"/>
              </a:spcBef>
              <a:spcAft>
                <a:spcPts val="0"/>
              </a:spcAft>
              <a:buClr>
                <a:srgbClr val="8BA1B3"/>
              </a:buClr>
              <a:buSzPct val="70000"/>
              <a:buFont typeface="Noto Sans Symbols"/>
              <a:buChar char="◻"/>
              <a:defRPr sz="1500" b="0" i="0" u="none" strike="noStrike" cap="none">
                <a:solidFill>
                  <a:schemeClr val="dk1"/>
                </a:solidFill>
                <a:latin typeface="Bookman Old Style"/>
                <a:ea typeface="Bookman Old Style"/>
                <a:cs typeface="Bookman Old Style"/>
                <a:sym typeface="Bookman Old Style"/>
              </a:defRPr>
            </a:lvl4pPr>
            <a:lvl5pPr marL="1371600" marR="0" lvl="4" indent="-98425" algn="l" rtl="0">
              <a:lnSpc>
                <a:spcPct val="100000"/>
              </a:lnSpc>
              <a:spcBef>
                <a:spcPts val="300"/>
              </a:spcBef>
              <a:spcAft>
                <a:spcPts val="0"/>
              </a:spcAft>
              <a:buClr>
                <a:schemeClr val="accent2"/>
              </a:buClr>
              <a:buSzPct val="70000"/>
              <a:buFont typeface="Noto Sans Symbols"/>
              <a:buChar char="◻"/>
              <a:defRPr sz="1500" b="0" i="0" u="none" strike="noStrike" cap="none">
                <a:solidFill>
                  <a:schemeClr val="dk1"/>
                </a:solidFill>
                <a:latin typeface="Bookman Old Style"/>
                <a:ea typeface="Bookman Old Style"/>
                <a:cs typeface="Bookman Old Style"/>
                <a:sym typeface="Bookman Old Style"/>
              </a:defRPr>
            </a:lvl5pPr>
            <a:lvl6pPr marL="1645920" marR="0" lvl="5" indent="-33020" algn="l" rtl="0">
              <a:lnSpc>
                <a:spcPct val="100000"/>
              </a:lnSpc>
              <a:spcBef>
                <a:spcPts val="300"/>
              </a:spcBef>
              <a:spcAft>
                <a:spcPts val="0"/>
              </a:spcAft>
              <a:buClr>
                <a:srgbClr val="8BA1B3"/>
              </a:buClr>
              <a:buSzPct val="75000"/>
              <a:buFont typeface="Noto Sans Symbols"/>
              <a:buChar char="▶"/>
              <a:defRPr sz="1600" b="0" i="0" u="none" strike="noStrike" cap="none">
                <a:solidFill>
                  <a:schemeClr val="dk1"/>
                </a:solidFill>
                <a:latin typeface="Bookman Old Style"/>
                <a:ea typeface="Bookman Old Style"/>
                <a:cs typeface="Bookman Old Style"/>
                <a:sym typeface="Bookman Old Style"/>
              </a:defRPr>
            </a:lvl6pPr>
            <a:lvl7pPr marL="1828800" marR="0" lvl="6" indent="-60325" algn="l" rtl="0">
              <a:lnSpc>
                <a:spcPct val="100000"/>
              </a:lnSpc>
              <a:spcBef>
                <a:spcPts val="300"/>
              </a:spcBef>
              <a:spcAft>
                <a:spcPts val="0"/>
              </a:spcAft>
              <a:buClr>
                <a:srgbClr val="646C8F"/>
              </a:buClr>
              <a:buSzPct val="75000"/>
              <a:buFont typeface="Noto Sans Symbols"/>
              <a:buChar char="▶"/>
              <a:defRPr sz="1400" b="0" i="0" u="none" strike="noStrike" cap="none">
                <a:solidFill>
                  <a:schemeClr val="dk1"/>
                </a:solidFill>
                <a:latin typeface="Bookman Old Style"/>
                <a:ea typeface="Bookman Old Style"/>
                <a:cs typeface="Bookman Old Style"/>
                <a:sym typeface="Bookman Old Style"/>
              </a:defRPr>
            </a:lvl7pPr>
            <a:lvl8pPr marL="2011679" marR="0" lvl="7" indent="-52703" algn="l" rtl="0">
              <a:lnSpc>
                <a:spcPct val="100000"/>
              </a:lnSpc>
              <a:spcBef>
                <a:spcPts val="300"/>
              </a:spcBef>
              <a:spcAft>
                <a:spcPts val="0"/>
              </a:spcAft>
              <a:buClr>
                <a:srgbClr val="BABABA"/>
              </a:buClr>
              <a:buSzPct val="75000"/>
              <a:buFont typeface="Noto Sans Symbols"/>
              <a:buChar char="▶"/>
              <a:defRPr sz="1400" b="0" i="0" u="none" strike="noStrike" cap="none">
                <a:solidFill>
                  <a:schemeClr val="dk1"/>
                </a:solidFill>
                <a:latin typeface="Bookman Old Style"/>
                <a:ea typeface="Bookman Old Style"/>
                <a:cs typeface="Bookman Old Style"/>
                <a:sym typeface="Bookman Old Style"/>
              </a:defRPr>
            </a:lvl8pPr>
            <a:lvl9pPr marL="2194560" marR="0" lvl="8" indent="-80010" algn="l" rtl="0">
              <a:lnSpc>
                <a:spcPct val="100000"/>
              </a:lnSpc>
              <a:spcBef>
                <a:spcPts val="300"/>
              </a:spcBef>
              <a:spcAft>
                <a:spcPts val="0"/>
              </a:spcAft>
              <a:buClr>
                <a:srgbClr val="9FB8CD"/>
              </a:buClr>
              <a:buSzPct val="75000"/>
              <a:buFont typeface="Noto Sans Symbols"/>
              <a:buChar char="▶"/>
              <a:defRPr sz="1200" b="0" i="0" u="none" strike="noStrike" cap="none">
                <a:solidFill>
                  <a:schemeClr val="dk1"/>
                </a:solidFill>
                <a:latin typeface="Bookman Old Style"/>
                <a:ea typeface="Bookman Old Style"/>
                <a:cs typeface="Bookman Old Style"/>
                <a:sym typeface="Bookman Old Style"/>
              </a:defRPr>
            </a:lvl9pPr>
          </a:lstStyle>
          <a:p>
            <a:pPr marL="715010" lvl="1" indent="-285750">
              <a:buClr>
                <a:schemeClr val="accent5"/>
              </a:buClr>
              <a:buFont typeface="Wingdings" panose="05040102010807070707" pitchFamily="18" charset="2"/>
              <a:buChar char="Ø"/>
              <a:defRPr/>
            </a:pPr>
            <a:r>
              <a:rPr lang="en-US" sz="1400">
                <a:solidFill>
                  <a:schemeClr val="tx1"/>
                </a:solidFill>
              </a:rPr>
              <a:t>52 </a:t>
            </a:r>
            <a:r>
              <a:rPr lang="en-US" sz="1400" err="1">
                <a:solidFill>
                  <a:schemeClr val="tx1"/>
                </a:solidFill>
              </a:rPr>
              <a:t>Wk</a:t>
            </a:r>
            <a:r>
              <a:rPr lang="en-US" sz="1400">
                <a:solidFill>
                  <a:schemeClr val="tx1"/>
                </a:solidFill>
              </a:rPr>
              <a:t> High: $137.83 (4/26/21 - Also ATH)</a:t>
            </a:r>
          </a:p>
          <a:p>
            <a:pPr marL="715010" lvl="1" indent="-285750">
              <a:buClr>
                <a:schemeClr val="accent5"/>
              </a:buClr>
              <a:buFont typeface="Wingdings" panose="05040102010807070707" pitchFamily="18" charset="2"/>
              <a:buChar char="Ø"/>
              <a:defRPr/>
            </a:pPr>
            <a:r>
              <a:rPr lang="en-US" sz="1400">
                <a:solidFill>
                  <a:schemeClr val="tx1"/>
                </a:solidFill>
              </a:rPr>
              <a:t>52 </a:t>
            </a:r>
            <a:r>
              <a:rPr lang="en-US" sz="1400" err="1">
                <a:solidFill>
                  <a:schemeClr val="tx1"/>
                </a:solidFill>
              </a:rPr>
              <a:t>Wk</a:t>
            </a:r>
            <a:r>
              <a:rPr lang="en-US" sz="1400">
                <a:solidFill>
                  <a:schemeClr val="tx1"/>
                </a:solidFill>
              </a:rPr>
              <a:t> Low: $73.42 (5/4/20)</a:t>
            </a:r>
          </a:p>
          <a:p>
            <a:pPr marL="715010" lvl="1" indent="-285750">
              <a:buClr>
                <a:schemeClr val="accent5"/>
              </a:buClr>
              <a:buFont typeface="Wingdings" panose="05040102010807070707" pitchFamily="18" charset="2"/>
              <a:buChar char="Ø"/>
              <a:defRPr/>
            </a:pPr>
            <a:r>
              <a:rPr lang="en-US" sz="1400">
                <a:solidFill>
                  <a:schemeClr val="tx1"/>
                </a:solidFill>
              </a:rPr>
              <a:t>Beta: 0.91</a:t>
            </a:r>
          </a:p>
        </p:txBody>
      </p:sp>
      <p:pic>
        <p:nvPicPr>
          <p:cNvPr id="7" name="Picture 8" descr="Chart&#10;&#10;Description automatically generated">
            <a:extLst>
              <a:ext uri="{FF2B5EF4-FFF2-40B4-BE49-F238E27FC236}">
                <a16:creationId xmlns:a16="http://schemas.microsoft.com/office/drawing/2014/main" id="{60D6025F-C1AA-4A05-A776-D3380D3F379C}"/>
              </a:ext>
            </a:extLst>
          </p:cNvPr>
          <p:cNvPicPr>
            <a:picLocks noChangeAspect="1"/>
          </p:cNvPicPr>
          <p:nvPr/>
        </p:nvPicPr>
        <p:blipFill rotWithShape="1">
          <a:blip r:embed="rId4"/>
          <a:srcRect t="2673" r="-81" b="223"/>
          <a:stretch/>
        </p:blipFill>
        <p:spPr>
          <a:xfrm>
            <a:off x="893989" y="1252527"/>
            <a:ext cx="7015064" cy="4179594"/>
          </a:xfrm>
          <a:prstGeom prst="rect">
            <a:avLst/>
          </a:prstGeom>
        </p:spPr>
      </p:pic>
      <p:sp>
        <p:nvSpPr>
          <p:cNvPr id="6" name="Star: 5 Points 5">
            <a:extLst>
              <a:ext uri="{FF2B5EF4-FFF2-40B4-BE49-F238E27FC236}">
                <a16:creationId xmlns:a16="http://schemas.microsoft.com/office/drawing/2014/main" id="{69696BCD-39CE-470F-A13E-6D9C801CAE0C}"/>
              </a:ext>
            </a:extLst>
          </p:cNvPr>
          <p:cNvSpPr/>
          <p:nvPr/>
        </p:nvSpPr>
        <p:spPr>
          <a:xfrm>
            <a:off x="1634067" y="4969933"/>
            <a:ext cx="215749" cy="23268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E32D017D-CBBC-46E6-B977-275A0B2F9330}"/>
              </a:ext>
            </a:extLst>
          </p:cNvPr>
          <p:cNvSpPr/>
          <p:nvPr/>
        </p:nvSpPr>
        <p:spPr>
          <a:xfrm>
            <a:off x="2531533" y="4334933"/>
            <a:ext cx="215749" cy="23268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115B13B4-AC9B-4837-B465-A76CB8F15170}"/>
              </a:ext>
            </a:extLst>
          </p:cNvPr>
          <p:cNvSpPr/>
          <p:nvPr/>
        </p:nvSpPr>
        <p:spPr>
          <a:xfrm>
            <a:off x="3488266" y="4106332"/>
            <a:ext cx="215749" cy="23268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A6EDFEB7-FF1F-4114-965F-6013BEFA066A}"/>
              </a:ext>
            </a:extLst>
          </p:cNvPr>
          <p:cNvSpPr/>
          <p:nvPr/>
        </p:nvSpPr>
        <p:spPr>
          <a:xfrm>
            <a:off x="7188200" y="1803399"/>
            <a:ext cx="215749" cy="23268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FD6F0D4A-D1ED-42FD-B9C7-6E1FBF5923EE}"/>
              </a:ext>
            </a:extLst>
          </p:cNvPr>
          <p:cNvSpPr/>
          <p:nvPr/>
        </p:nvSpPr>
        <p:spPr>
          <a:xfrm>
            <a:off x="110067" y="872066"/>
            <a:ext cx="215749" cy="23268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3B5441E-69F6-43AF-B0C0-DCF218C753A0}"/>
              </a:ext>
            </a:extLst>
          </p:cNvPr>
          <p:cNvSpPr txBox="1"/>
          <p:nvPr/>
        </p:nvSpPr>
        <p:spPr>
          <a:xfrm>
            <a:off x="287867" y="84666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latin typeface="Bookman Old Style"/>
              </a:rPr>
              <a:t>Acquisitions</a:t>
            </a:r>
          </a:p>
        </p:txBody>
      </p:sp>
    </p:spTree>
    <p:extLst>
      <p:ext uri="{BB962C8B-B14F-4D97-AF65-F5344CB8AC3E}">
        <p14:creationId xmlns:p14="http://schemas.microsoft.com/office/powerpoint/2010/main" val="390950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64">
            <a:extLst>
              <a:ext uri="{FF2B5EF4-FFF2-40B4-BE49-F238E27FC236}">
                <a16:creationId xmlns:a16="http://schemas.microsoft.com/office/drawing/2014/main" id="{5E5CB07A-08CF-4C0D-89F5-5B58946C0A42}"/>
              </a:ext>
            </a:extLst>
          </p:cNvPr>
          <p:cNvSpPr/>
          <p:nvPr/>
        </p:nvSpPr>
        <p:spPr>
          <a:xfrm>
            <a:off x="2600325" y="4036988"/>
            <a:ext cx="3950208" cy="310896"/>
          </a:xfrm>
          <a:prstGeom prst="rect">
            <a:avLst/>
          </a:prstGeom>
          <a:solidFill>
            <a:schemeClr val="accent5"/>
          </a:solidFill>
          <a:ln w="9525" cap="flat" cmpd="sng">
            <a:noFill/>
            <a:prstDash val="solid"/>
            <a:round/>
            <a:headEnd type="none" w="med" len="med"/>
            <a:tailEnd type="none" w="med" len="med"/>
          </a:ln>
          <a:effectLst/>
        </p:spPr>
        <p:txBody>
          <a:bodyPr wrap="square" lIns="91425" tIns="45700" rIns="91425" bIns="45700" anchor="ctr" anchorCtr="0">
            <a:noAutofit/>
          </a:bodyPr>
          <a:lstStyle/>
          <a:p>
            <a:pPr indent="-126997" algn="ctr">
              <a:buClr>
                <a:srgbClr val="FFFFFF"/>
              </a:buClr>
              <a:buSzPct val="100000"/>
              <a:defRPr/>
            </a:pPr>
            <a:r>
              <a:rPr lang="en-US">
                <a:solidFill>
                  <a:srgbClr val="FFFFFF"/>
                </a:solidFill>
                <a:latin typeface="Bookman Old Style" panose="02050604050505020204" pitchFamily="18" charset="0"/>
                <a:ea typeface="Microsoft JhengHei Light" panose="020B0304030504040204" pitchFamily="34" charset="-120"/>
                <a:cs typeface="Bookman Old Style"/>
                <a:sym typeface="Bookman Old Style"/>
              </a:rPr>
              <a:t>Financial Highlights</a:t>
            </a:r>
            <a:endParaRPr lang="en-US" b="1">
              <a:solidFill>
                <a:srgbClr val="FFFFFF"/>
              </a:solidFill>
              <a:latin typeface="Bookman Old Style" panose="02050604050505020204" pitchFamily="18" charset="0"/>
              <a:ea typeface="Microsoft JhengHei Light" panose="020B0304030504040204" pitchFamily="34" charset="-120"/>
              <a:cs typeface="Bookman Old Style"/>
              <a:sym typeface="Bookman Old Style"/>
            </a:endParaRPr>
          </a:p>
        </p:txBody>
      </p:sp>
      <p:sp>
        <p:nvSpPr>
          <p:cNvPr id="13" name="Shape 227">
            <a:extLst>
              <a:ext uri="{FF2B5EF4-FFF2-40B4-BE49-F238E27FC236}">
                <a16:creationId xmlns:a16="http://schemas.microsoft.com/office/drawing/2014/main" id="{8C98E864-31AA-402F-A18F-F4BBAA6F50DA}"/>
              </a:ext>
            </a:extLst>
          </p:cNvPr>
          <p:cNvSpPr txBox="1"/>
          <p:nvPr/>
        </p:nvSpPr>
        <p:spPr>
          <a:xfrm>
            <a:off x="4669715" y="925728"/>
            <a:ext cx="3950208" cy="310896"/>
          </a:xfrm>
          <a:prstGeom prst="rect">
            <a:avLst/>
          </a:prstGeom>
          <a:solidFill>
            <a:schemeClr val="accent5"/>
          </a:solid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indent="-22225" algn="ctr">
              <a:buClr>
                <a:schemeClr val="lt1"/>
              </a:buClr>
              <a:buSzPct val="25000"/>
              <a:buFont typeface="Bookman Old Style"/>
              <a:defRPr>
                <a:solidFill>
                  <a:schemeClr val="bg1"/>
                </a:solidFill>
                <a:latin typeface="Bookman Old Style"/>
                <a:ea typeface="Bookman Old Style"/>
                <a:cs typeface="Bookman Old Style"/>
              </a:defRPr>
            </a:lvl1pPr>
          </a:lstStyle>
          <a:p>
            <a:pPr indent="-128016">
              <a:buClr>
                <a:srgbClr val="FFFFFF"/>
              </a:buClr>
              <a:defRPr/>
            </a:pPr>
            <a:r>
              <a:rPr lang="en-US">
                <a:solidFill>
                  <a:srgbClr val="FFFFFF"/>
                </a:solidFill>
                <a:sym typeface="Bookman Old Style"/>
              </a:rPr>
              <a:t>Enterprise Value Walkthrough</a:t>
            </a:r>
          </a:p>
        </p:txBody>
      </p:sp>
      <p:sp>
        <p:nvSpPr>
          <p:cNvPr id="15" name="Shape 264">
            <a:extLst>
              <a:ext uri="{FF2B5EF4-FFF2-40B4-BE49-F238E27FC236}">
                <a16:creationId xmlns:a16="http://schemas.microsoft.com/office/drawing/2014/main" id="{A1BDA34F-757C-4C8C-AF6B-CAEE8933283D}"/>
              </a:ext>
            </a:extLst>
          </p:cNvPr>
          <p:cNvSpPr/>
          <p:nvPr/>
        </p:nvSpPr>
        <p:spPr>
          <a:xfrm>
            <a:off x="458000" y="926050"/>
            <a:ext cx="3950208" cy="310896"/>
          </a:xfrm>
          <a:prstGeom prst="rect">
            <a:avLst/>
          </a:prstGeom>
          <a:solidFill>
            <a:schemeClr val="accent5"/>
          </a:solidFill>
          <a:ln w="9525" cap="flat" cmpd="sng">
            <a:noFill/>
            <a:prstDash val="solid"/>
            <a:round/>
            <a:headEnd type="none" w="med" len="med"/>
            <a:tailEnd type="none" w="med" len="med"/>
          </a:ln>
          <a:effectLst/>
        </p:spPr>
        <p:txBody>
          <a:bodyPr wrap="square" lIns="91425" tIns="45700" rIns="91425" bIns="45700" anchor="ctr" anchorCtr="0">
            <a:noAutofit/>
          </a:bodyPr>
          <a:lstStyle/>
          <a:p>
            <a:pPr indent="-126997" algn="ctr">
              <a:buClr>
                <a:srgbClr val="FFFFFF"/>
              </a:buClr>
              <a:buSzPct val="100000"/>
              <a:defRPr/>
            </a:pPr>
            <a:r>
              <a:rPr lang="en-US">
                <a:solidFill>
                  <a:srgbClr val="FFFFFF"/>
                </a:solidFill>
                <a:latin typeface="Bookman Old Style" panose="02050604050505020204" pitchFamily="18" charset="0"/>
                <a:ea typeface="Microsoft JhengHei Light" panose="020B0304030504040204" pitchFamily="34" charset="-120"/>
                <a:cs typeface="Bookman Old Style"/>
                <a:sym typeface="Bookman Old Style"/>
              </a:rPr>
              <a:t>Key Metrics</a:t>
            </a:r>
          </a:p>
        </p:txBody>
      </p:sp>
      <p:graphicFrame>
        <p:nvGraphicFramePr>
          <p:cNvPr id="16" name="Table 3">
            <a:extLst>
              <a:ext uri="{FF2B5EF4-FFF2-40B4-BE49-F238E27FC236}">
                <a16:creationId xmlns:a16="http://schemas.microsoft.com/office/drawing/2014/main" id="{744D8F8B-FE4F-4229-A53C-D946090B1033}"/>
              </a:ext>
            </a:extLst>
          </p:cNvPr>
          <p:cNvGraphicFramePr>
            <a:graphicFrameLocks noGrp="1"/>
          </p:cNvGraphicFramePr>
          <p:nvPr>
            <p:extLst>
              <p:ext uri="{D42A27DB-BD31-4B8C-83A1-F6EECF244321}">
                <p14:modId xmlns:p14="http://schemas.microsoft.com/office/powerpoint/2010/main" val="390568386"/>
              </p:ext>
            </p:extLst>
          </p:nvPr>
        </p:nvGraphicFramePr>
        <p:xfrm>
          <a:off x="457998" y="1327278"/>
          <a:ext cx="3950208" cy="2246564"/>
        </p:xfrm>
        <a:graphic>
          <a:graphicData uri="http://schemas.openxmlformats.org/drawingml/2006/table">
            <a:tbl>
              <a:tblPr firstRow="1" bandRow="1">
                <a:tableStyleId>{2D5ABB26-0587-4C30-8999-92F81FD0307C}</a:tableStyleId>
              </a:tblPr>
              <a:tblGrid>
                <a:gridCol w="2100475">
                  <a:extLst>
                    <a:ext uri="{9D8B030D-6E8A-4147-A177-3AD203B41FA5}">
                      <a16:colId xmlns:a16="http://schemas.microsoft.com/office/drawing/2014/main" val="3824631451"/>
                    </a:ext>
                  </a:extLst>
                </a:gridCol>
                <a:gridCol w="1849733">
                  <a:extLst>
                    <a:ext uri="{9D8B030D-6E8A-4147-A177-3AD203B41FA5}">
                      <a16:colId xmlns:a16="http://schemas.microsoft.com/office/drawing/2014/main" val="875062098"/>
                    </a:ext>
                  </a:extLst>
                </a:gridCol>
              </a:tblGrid>
              <a:tr h="370367">
                <a:tc>
                  <a:txBody>
                    <a:bodyPr/>
                    <a:lstStyle/>
                    <a:p>
                      <a:pPr algn="l"/>
                      <a:r>
                        <a:rPr lang="en-US" sz="1200" b="0">
                          <a:solidFill>
                            <a:schemeClr val="tx1"/>
                          </a:solidFill>
                          <a:latin typeface="Bookman Old Style"/>
                        </a:rPr>
                        <a:t>Market Cap:</a:t>
                      </a:r>
                      <a:endParaRPr lang="en-GB" sz="1200" b="0">
                        <a:solidFill>
                          <a:schemeClr val="tx1"/>
                        </a:solidFill>
                        <a:latin typeface="Bookman Old Style" panose="02050604050505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lvl="0" algn="r">
                        <a:buNone/>
                      </a:pPr>
                      <a:r>
                        <a:rPr lang="en-US" sz="1200" b="0" i="0" u="none" strike="noStrike" noProof="0">
                          <a:solidFill>
                            <a:schemeClr val="tx1"/>
                          </a:solidFill>
                          <a:latin typeface="Bookman Old Style"/>
                        </a:rPr>
                        <a:t>$41.65B</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90687040"/>
                  </a:ext>
                </a:extLst>
              </a:tr>
              <a:tr h="379429">
                <a:tc>
                  <a:txBody>
                    <a:bodyPr/>
                    <a:lstStyle/>
                    <a:p>
                      <a:pPr lvl="0" algn="l">
                        <a:buNone/>
                      </a:pPr>
                      <a:r>
                        <a:rPr lang="en-US" sz="1200" b="0" i="0" u="none" strike="noStrike" noProof="0">
                          <a:solidFill>
                            <a:schemeClr val="tx1"/>
                          </a:solidFill>
                          <a:latin typeface="Bookman Old Style"/>
                        </a:rPr>
                        <a:t>Gross Profit Margin TTM: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buNone/>
                      </a:pPr>
                      <a:r>
                        <a:rPr lang="en-US" sz="1200" b="0" i="0" u="none" strike="noStrike" noProof="0">
                          <a:solidFill>
                            <a:schemeClr val="tx1"/>
                          </a:solidFill>
                          <a:latin typeface="Bookman Old Style"/>
                        </a:rPr>
                        <a:t>14.65%</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2713277"/>
                  </a:ext>
                </a:extLst>
              </a:tr>
              <a:tr h="370367">
                <a:tc>
                  <a:txBody>
                    <a:bodyPr/>
                    <a:lstStyle/>
                    <a:p>
                      <a:pPr algn="l"/>
                      <a:r>
                        <a:rPr lang="en-US" sz="1200" b="0">
                          <a:solidFill>
                            <a:schemeClr val="tx1"/>
                          </a:solidFill>
                          <a:latin typeface="Bookman Old Style"/>
                        </a:rPr>
                        <a:t>Current Ratio MRQ: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r"/>
                      <a:r>
                        <a:rPr lang="en-GB" sz="1200" b="0">
                          <a:solidFill>
                            <a:schemeClr val="tx1"/>
                          </a:solidFill>
                          <a:latin typeface="Bookman Old Style"/>
                        </a:rPr>
                        <a:t>2.07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55011299"/>
                  </a:ext>
                </a:extLst>
              </a:tr>
              <a:tr h="385667">
                <a:tc>
                  <a:txBody>
                    <a:bodyPr/>
                    <a:lstStyle/>
                    <a:p>
                      <a:pPr lvl="0" algn="l">
                        <a:buNone/>
                      </a:pPr>
                      <a:r>
                        <a:rPr lang="en-US" sz="1200" b="0" i="0" u="none" strike="noStrike" noProof="0">
                          <a:solidFill>
                            <a:schemeClr val="tx1"/>
                          </a:solidFill>
                          <a:latin typeface="Bookman Old Style"/>
                        </a:rPr>
                        <a:t>Return on Equity TTM:</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buNone/>
                      </a:pPr>
                      <a:r>
                        <a:rPr lang="en-GB" sz="1200" b="0">
                          <a:solidFill>
                            <a:schemeClr val="tx1"/>
                          </a:solidFill>
                          <a:latin typeface="Bookman Old Style"/>
                        </a:rPr>
                        <a:t>16.86%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155723"/>
                  </a:ext>
                </a:extLst>
              </a:tr>
              <a:tr h="370367">
                <a:tc>
                  <a:txBody>
                    <a:bodyPr/>
                    <a:lstStyle/>
                    <a:p>
                      <a:pPr algn="l"/>
                      <a:r>
                        <a:rPr lang="en-US" sz="1200" b="0">
                          <a:solidFill>
                            <a:schemeClr val="tx1"/>
                          </a:solidFill>
                          <a:latin typeface="Bookman Old Style"/>
                        </a:rPr>
                        <a:t>Price/Earnings TTM:</a:t>
                      </a:r>
                      <a:endParaRPr lang="en-GB" sz="1200" b="0">
                        <a:solidFill>
                          <a:schemeClr val="tx1"/>
                        </a:solidFill>
                        <a:latin typeface="Bookman Old Style"/>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r"/>
                      <a:r>
                        <a:rPr lang="en-GB" sz="1200" b="0">
                          <a:solidFill>
                            <a:schemeClr val="tx1"/>
                          </a:solidFill>
                          <a:latin typeface="Bookman Old Style"/>
                        </a:rPr>
                        <a:t>52.57</a:t>
                      </a:r>
                      <a:endParaRPr lang="en-GB" sz="1200" b="0">
                        <a:solidFill>
                          <a:schemeClr val="tx1"/>
                        </a:solidFill>
                        <a:latin typeface="Bookman Old Style" panose="02050604050505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210355415"/>
                  </a:ext>
                </a:extLst>
              </a:tr>
              <a:tr h="370367">
                <a:tc>
                  <a:txBody>
                    <a:bodyPr/>
                    <a:lstStyle/>
                    <a:p>
                      <a:pPr lvl="0" algn="l">
                        <a:buNone/>
                      </a:pPr>
                      <a:r>
                        <a:rPr lang="en-US" sz="1100" b="0" i="0" u="none" strike="noStrike" noProof="0">
                          <a:solidFill>
                            <a:schemeClr val="tx1"/>
                          </a:solidFill>
                          <a:latin typeface="Bookman Old Style"/>
                        </a:rPr>
                        <a:t>Price/Free Cash Flow TTM: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0">
                          <a:solidFill>
                            <a:schemeClr val="tx1"/>
                          </a:solidFill>
                          <a:latin typeface="Bookman Old Style"/>
                        </a:rPr>
                        <a:t>38.14</a:t>
                      </a:r>
                      <a:endParaRPr lang="en-GB" sz="1200" b="0">
                        <a:solidFill>
                          <a:schemeClr val="tx1"/>
                        </a:solidFill>
                        <a:latin typeface="Bookman Old Style" panose="02050604050505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3630222"/>
                  </a:ext>
                </a:extLst>
              </a:tr>
            </a:tbl>
          </a:graphicData>
        </a:graphic>
      </p:graphicFrame>
      <p:sp>
        <p:nvSpPr>
          <p:cNvPr id="17" name="Shape 260">
            <a:extLst>
              <a:ext uri="{FF2B5EF4-FFF2-40B4-BE49-F238E27FC236}">
                <a16:creationId xmlns:a16="http://schemas.microsoft.com/office/drawing/2014/main" id="{16471B7B-35DF-4701-847C-CCC7B5F06583}"/>
              </a:ext>
            </a:extLst>
          </p:cNvPr>
          <p:cNvSpPr txBox="1">
            <a:spLocks noGrp="1"/>
          </p:cNvSpPr>
          <p:nvPr>
            <p:ph type="title"/>
          </p:nvPr>
        </p:nvSpPr>
        <p:spPr>
          <a:xfrm>
            <a:off x="285471" y="88259"/>
            <a:ext cx="8229600" cy="786284"/>
          </a:xfrm>
          <a:prstGeom prst="rect">
            <a:avLst/>
          </a:prstGeom>
          <a:noFill/>
          <a:ln>
            <a:noFill/>
          </a:ln>
        </p:spPr>
        <p:txBody>
          <a:bodyPr vert="horz" wrap="square" lIns="91425" tIns="45700" rIns="91425" bIns="45700" rtlCol="0" anchor="b" anchorCtr="0">
            <a:noAutofit/>
          </a:bodyPr>
          <a:lstStyle/>
          <a:p>
            <a:pPr indent="-203195"/>
            <a:r>
              <a:rPr lang="en-US">
                <a:solidFill>
                  <a:schemeClr val="tx1"/>
                </a:solidFill>
                <a:latin typeface="Bookman Old Style" panose="02050604050505020204" pitchFamily="18" charset="0"/>
              </a:rPr>
              <a:t>Financial Overview</a:t>
            </a:r>
            <a:endParaRPr lang="en-US" sz="3200">
              <a:latin typeface="Bookman Old Style" panose="02050604050505020204" pitchFamily="18" charset="0"/>
              <a:ea typeface="Bookman Old Style" charset="0"/>
              <a:cs typeface="Bookman Old Style" charset="0"/>
              <a:sym typeface="Bookman Old Style"/>
            </a:endParaRPr>
          </a:p>
        </p:txBody>
      </p:sp>
      <p:sp>
        <p:nvSpPr>
          <p:cNvPr id="18" name="Shape 261">
            <a:extLst>
              <a:ext uri="{FF2B5EF4-FFF2-40B4-BE49-F238E27FC236}">
                <a16:creationId xmlns:a16="http://schemas.microsoft.com/office/drawing/2014/main" id="{26953165-8A5E-4961-B6CC-7112C9D8041E}"/>
              </a:ext>
            </a:extLst>
          </p:cNvPr>
          <p:cNvSpPr txBox="1">
            <a:spLocks noGrp="1"/>
          </p:cNvSpPr>
          <p:nvPr>
            <p:ph type="sldNum" sz="quarter" idx="12"/>
          </p:nvPr>
        </p:nvSpPr>
        <p:spPr>
          <a:xfrm>
            <a:off x="457200" y="6553737"/>
            <a:ext cx="5355237" cy="308322"/>
          </a:xfrm>
          <a:prstGeom prst="rect">
            <a:avLst/>
          </a:prstGeom>
          <a:noFill/>
          <a:ln>
            <a:noFill/>
          </a:ln>
        </p:spPr>
        <p:txBody>
          <a:bodyPr vert="horz" wrap="square" lIns="91425" tIns="45700" rIns="91425" bIns="45700" rtlCol="0" anchor="t" anchorCtr="0">
            <a:noAutofit/>
          </a:bodyPr>
          <a:lstStyle/>
          <a:p>
            <a:pPr indent="-63500" algn="l">
              <a:buClr>
                <a:srgbClr val="464653"/>
              </a:buClr>
              <a:buSzPct val="91115"/>
              <a:defRPr/>
            </a:pPr>
            <a:r>
              <a:rPr lang="en-US" sz="1050" i="1">
                <a:solidFill>
                  <a:srgbClr val="464653"/>
                </a:solidFill>
                <a:latin typeface="Bookman Old Style"/>
                <a:ea typeface="Bookman Old Style"/>
                <a:cs typeface="Bookman Old Style"/>
                <a:sym typeface="Bookman Old Style"/>
              </a:rPr>
              <a:t>Sources: Company Financials, Capital IQ</a:t>
            </a:r>
            <a:endParaRPr lang="en-US"/>
          </a:p>
        </p:txBody>
      </p:sp>
      <p:sp>
        <p:nvSpPr>
          <p:cNvPr id="19" name="Shape 198">
            <a:extLst>
              <a:ext uri="{FF2B5EF4-FFF2-40B4-BE49-F238E27FC236}">
                <a16:creationId xmlns:a16="http://schemas.microsoft.com/office/drawing/2014/main" id="{51B53C7B-C359-4490-A1DC-866B430765C4}"/>
              </a:ext>
            </a:extLst>
          </p:cNvPr>
          <p:cNvSpPr txBox="1">
            <a:spLocks/>
          </p:cNvSpPr>
          <p:nvPr/>
        </p:nvSpPr>
        <p:spPr>
          <a:xfrm>
            <a:off x="6705600" y="6385878"/>
            <a:ext cx="1981200" cy="3657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indent="-22225" algn="r">
              <a:buClr>
                <a:srgbClr val="464653"/>
              </a:buClr>
              <a:buSzPct val="25000"/>
              <a:defRPr/>
            </a:pPr>
            <a:r>
              <a:rPr lang="en-US">
                <a:solidFill>
                  <a:srgbClr val="464653"/>
                </a:solidFill>
                <a:latin typeface="Bookman Old Style"/>
                <a:ea typeface="Bookman Old Style"/>
                <a:cs typeface="Bookman Old Style"/>
                <a:sym typeface="Bookman Old Style"/>
              </a:rPr>
              <a:t>4</a:t>
            </a:r>
          </a:p>
          <a:p>
            <a:pPr indent="-22225" algn="r">
              <a:buClr>
                <a:srgbClr val="464653"/>
              </a:buClr>
              <a:buSzPct val="25000"/>
              <a:defRPr/>
            </a:pPr>
            <a:endParaRPr lang="en-US">
              <a:solidFill>
                <a:srgbClr val="464653"/>
              </a:solidFill>
              <a:latin typeface="Bookman Old Style"/>
              <a:ea typeface="Bookman Old Style"/>
              <a:cs typeface="Bookman Old Style"/>
              <a:sym typeface="Bookman Old Style"/>
            </a:endParaRPr>
          </a:p>
        </p:txBody>
      </p:sp>
      <p:pic>
        <p:nvPicPr>
          <p:cNvPr id="20" name="Picture 6" descr="See the source image">
            <a:extLst>
              <a:ext uri="{FF2B5EF4-FFF2-40B4-BE49-F238E27FC236}">
                <a16:creationId xmlns:a16="http://schemas.microsoft.com/office/drawing/2014/main" id="{79E78FAD-29A3-4031-8210-249899111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text, application&#10;&#10;Description automatically generated">
            <a:extLst>
              <a:ext uri="{FF2B5EF4-FFF2-40B4-BE49-F238E27FC236}">
                <a16:creationId xmlns:a16="http://schemas.microsoft.com/office/drawing/2014/main" id="{6E33056B-0449-47E9-A25B-747B35628CEA}"/>
              </a:ext>
            </a:extLst>
          </p:cNvPr>
          <p:cNvPicPr>
            <a:picLocks noChangeAspect="1"/>
          </p:cNvPicPr>
          <p:nvPr/>
        </p:nvPicPr>
        <p:blipFill rotWithShape="1">
          <a:blip r:embed="rId4">
            <a:extLst>
              <a:ext uri="{28A0092B-C50C-407E-A947-70E740481C1C}">
                <a14:useLocalDpi xmlns:a14="http://schemas.microsoft.com/office/drawing/2010/main" val="0"/>
              </a:ext>
            </a:extLst>
          </a:blip>
          <a:srcRect l="1258" t="12332" r="-1" b="29422"/>
          <a:stretch/>
        </p:blipFill>
        <p:spPr>
          <a:xfrm>
            <a:off x="4695200" y="1287809"/>
            <a:ext cx="3924723" cy="2027885"/>
          </a:xfrm>
          <a:prstGeom prst="rect">
            <a:avLst/>
          </a:prstGeom>
        </p:spPr>
      </p:pic>
      <p:sp>
        <p:nvSpPr>
          <p:cNvPr id="4" name="TextBox 3">
            <a:extLst>
              <a:ext uri="{FF2B5EF4-FFF2-40B4-BE49-F238E27FC236}">
                <a16:creationId xmlns:a16="http://schemas.microsoft.com/office/drawing/2014/main" id="{0DE13EE3-44DB-4ABB-B8DD-C0F95E6C9515}"/>
              </a:ext>
            </a:extLst>
          </p:cNvPr>
          <p:cNvSpPr txBox="1"/>
          <p:nvPr/>
        </p:nvSpPr>
        <p:spPr>
          <a:xfrm>
            <a:off x="455159" y="4496481"/>
            <a:ext cx="8059912"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chemeClr val="accent5"/>
              </a:buClr>
              <a:buFont typeface="Wingdings"/>
              <a:buChar char="Ø"/>
            </a:pPr>
            <a:r>
              <a:rPr lang="en-US" sz="1600">
                <a:latin typeface="Bookman Old Style"/>
                <a:cs typeface="Calibri"/>
              </a:rPr>
              <a:t>Revenue increased from $4.2B to $5.34B over last 5 years (+27%)</a:t>
            </a:r>
          </a:p>
          <a:p>
            <a:pPr marL="285750" indent="-285750">
              <a:buClr>
                <a:schemeClr val="accent5"/>
              </a:buClr>
              <a:buFont typeface="Wingdings"/>
              <a:buChar char="Ø"/>
            </a:pPr>
            <a:r>
              <a:rPr lang="en-US" sz="1600">
                <a:latin typeface="Bookman Old Style"/>
                <a:cs typeface="Calibri"/>
              </a:rPr>
              <a:t>Net Income increased from $462M to $719M over last 5 years (+56%)</a:t>
            </a:r>
          </a:p>
          <a:p>
            <a:pPr marL="285750" indent="-285750">
              <a:buClr>
                <a:schemeClr val="accent5"/>
              </a:buClr>
              <a:buFont typeface="Wingdings"/>
              <a:buChar char="Ø"/>
            </a:pPr>
            <a:r>
              <a:rPr lang="en-US" sz="1600">
                <a:latin typeface="Bookman Old Style"/>
                <a:cs typeface="Calibri"/>
              </a:rPr>
              <a:t>All 3 business segments had revenue increases from FY 2019 to FY 2020</a:t>
            </a:r>
          </a:p>
          <a:p>
            <a:pPr marL="285750" indent="-285750">
              <a:buClr>
                <a:schemeClr val="accent5"/>
              </a:buClr>
              <a:buFont typeface="Wingdings"/>
              <a:buChar char="Ø"/>
            </a:pPr>
            <a:r>
              <a:rPr lang="en-US" sz="1600">
                <a:latin typeface="Bookman Old Style"/>
                <a:cs typeface="Calibri"/>
              </a:rPr>
              <a:t>Agilent paid $222M in dividends during FY 2020, which was 31% of their Net Income </a:t>
            </a:r>
          </a:p>
          <a:p>
            <a:pPr marL="285750" indent="-285750">
              <a:buClr>
                <a:schemeClr val="accent5"/>
              </a:buClr>
              <a:buFont typeface="Wingdings"/>
              <a:buChar char="Ø"/>
            </a:pPr>
            <a:r>
              <a:rPr lang="en-US" sz="1600">
                <a:latin typeface="Bookman Old Style"/>
                <a:cs typeface="Calibri"/>
              </a:rPr>
              <a:t>Shares outstanding down 5% over last 5 years</a:t>
            </a:r>
          </a:p>
          <a:p>
            <a:pPr marL="285750" indent="-285750">
              <a:buFont typeface="Wingdings"/>
              <a:buChar char="Ø"/>
            </a:pPr>
            <a:endParaRPr lang="en-US" sz="1400">
              <a:cs typeface="Calibri"/>
            </a:endParaRPr>
          </a:p>
          <a:p>
            <a:pPr marL="285750" indent="-285750">
              <a:buFont typeface="Wingdings"/>
              <a:buChar char="Ø"/>
            </a:pPr>
            <a:endParaRPr lang="en-US" sz="1400">
              <a:cs typeface="Calibri"/>
            </a:endParaRPr>
          </a:p>
        </p:txBody>
      </p:sp>
    </p:spTree>
    <p:extLst>
      <p:ext uri="{BB962C8B-B14F-4D97-AF65-F5344CB8AC3E}">
        <p14:creationId xmlns:p14="http://schemas.microsoft.com/office/powerpoint/2010/main" val="378736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7" name="Shape 317"/>
          <p:cNvSpPr txBox="1">
            <a:spLocks noGrp="1"/>
          </p:cNvSpPr>
          <p:nvPr>
            <p:ph type="title"/>
          </p:nvPr>
        </p:nvSpPr>
        <p:spPr>
          <a:xfrm>
            <a:off x="344319" y="134511"/>
            <a:ext cx="8229600" cy="856215"/>
          </a:xfrm>
          <a:prstGeom prst="rect">
            <a:avLst/>
          </a:prstGeom>
          <a:noFill/>
          <a:ln>
            <a:noFill/>
          </a:ln>
        </p:spPr>
        <p:txBody>
          <a:bodyPr vert="horz" wrap="square" lIns="91425" tIns="45700" rIns="91425" bIns="45700" rtlCol="0" anchor="b" anchorCtr="0">
            <a:noAutofit/>
          </a:bodyPr>
          <a:lstStyle/>
          <a:p>
            <a:pPr indent="-203195">
              <a:lnSpc>
                <a:spcPct val="100000"/>
              </a:lnSpc>
              <a:spcBef>
                <a:spcPts val="0"/>
              </a:spcBef>
              <a:buClr>
                <a:schemeClr val="dk2"/>
              </a:buClr>
              <a:buSzPct val="100000"/>
            </a:pPr>
            <a:r>
              <a:rPr lang="en-US">
                <a:latin typeface="Bookman Old Style"/>
                <a:ea typeface="Bookman Old Style"/>
                <a:cs typeface="Bookman Old Style"/>
                <a:sym typeface="Bookman Old Style"/>
              </a:rPr>
              <a:t>Competitive Landscape</a:t>
            </a:r>
          </a:p>
        </p:txBody>
      </p:sp>
      <p:sp>
        <p:nvSpPr>
          <p:cNvPr id="315" name="Shape 315"/>
          <p:cNvSpPr txBox="1">
            <a:spLocks noGrp="1"/>
          </p:cNvSpPr>
          <p:nvPr>
            <p:ph type="sldNum" sz="quarter" idx="12"/>
          </p:nvPr>
        </p:nvSpPr>
        <p:spPr>
          <a:xfrm>
            <a:off x="6614160" y="6354524"/>
            <a:ext cx="2057400" cy="365125"/>
          </a:xfrm>
          <a:prstGeom prst="rect">
            <a:avLst/>
          </a:prstGeom>
          <a:noFill/>
          <a:ln>
            <a:noFill/>
          </a:ln>
        </p:spPr>
        <p:txBody>
          <a:bodyPr vert="horz" wrap="square" lIns="91425" tIns="45700" rIns="91425" bIns="45700" rtlCol="0" anchor="t" anchorCtr="0">
            <a:noAutofit/>
          </a:bodyPr>
          <a:lstStyle/>
          <a:p>
            <a:pPr indent="-22225">
              <a:buClr>
                <a:schemeClr val="dk2"/>
              </a:buClr>
              <a:buSzPct val="25000"/>
            </a:pPr>
            <a:r>
              <a:rPr lang="en-US" sz="1400">
                <a:solidFill>
                  <a:schemeClr val="dk2"/>
                </a:solidFill>
                <a:latin typeface="Bookman Old Style"/>
                <a:ea typeface="Bookman Old Style"/>
                <a:cs typeface="Bookman Old Style"/>
                <a:sym typeface="Bookman Old Style"/>
              </a:rPr>
              <a:t>5</a:t>
            </a:r>
          </a:p>
        </p:txBody>
      </p:sp>
      <p:graphicFrame>
        <p:nvGraphicFramePr>
          <p:cNvPr id="3" name="Table 2">
            <a:extLst>
              <a:ext uri="{FF2B5EF4-FFF2-40B4-BE49-F238E27FC236}">
                <a16:creationId xmlns:a16="http://schemas.microsoft.com/office/drawing/2014/main" id="{9CCF7484-1C92-4558-A1CA-E70166DE2FA1}"/>
              </a:ext>
            </a:extLst>
          </p:cNvPr>
          <p:cNvGraphicFramePr>
            <a:graphicFrameLocks noGrp="1"/>
          </p:cNvGraphicFramePr>
          <p:nvPr>
            <p:extLst>
              <p:ext uri="{D42A27DB-BD31-4B8C-83A1-F6EECF244321}">
                <p14:modId xmlns:p14="http://schemas.microsoft.com/office/powerpoint/2010/main" val="3381420443"/>
              </p:ext>
            </p:extLst>
          </p:nvPr>
        </p:nvGraphicFramePr>
        <p:xfrm>
          <a:off x="485110" y="2113220"/>
          <a:ext cx="2578523" cy="822960"/>
        </p:xfrm>
        <a:graphic>
          <a:graphicData uri="http://schemas.openxmlformats.org/drawingml/2006/table">
            <a:tbl>
              <a:tblPr bandRow="1">
                <a:tableStyleId>{5C22544A-7EE6-4342-B048-85BDC9FD1C3A}</a:tableStyleId>
              </a:tblPr>
              <a:tblGrid>
                <a:gridCol w="1308636">
                  <a:extLst>
                    <a:ext uri="{9D8B030D-6E8A-4147-A177-3AD203B41FA5}">
                      <a16:colId xmlns:a16="http://schemas.microsoft.com/office/drawing/2014/main" val="3057180547"/>
                    </a:ext>
                  </a:extLst>
                </a:gridCol>
                <a:gridCol w="1269887">
                  <a:extLst>
                    <a:ext uri="{9D8B030D-6E8A-4147-A177-3AD203B41FA5}">
                      <a16:colId xmlns:a16="http://schemas.microsoft.com/office/drawing/2014/main" val="3529637782"/>
                    </a:ext>
                  </a:extLst>
                </a:gridCol>
              </a:tblGrid>
              <a:tr h="274320">
                <a:tc>
                  <a:txBody>
                    <a:bodyPr/>
                    <a:lstStyle/>
                    <a:p>
                      <a:r>
                        <a:rPr lang="en-US" sz="1200" b="0">
                          <a:solidFill>
                            <a:schemeClr val="bg1"/>
                          </a:solidFill>
                          <a:latin typeface="Bookman Old Style"/>
                          <a:ea typeface="Bookman Old Style" charset="0"/>
                          <a:cs typeface="Bookman Old Style" charset="0"/>
                        </a:rPr>
                        <a:t>Mkt Cap</a:t>
                      </a:r>
                    </a:p>
                  </a:txBody>
                  <a:tcPr>
                    <a:solidFill>
                      <a:schemeClr val="accent5"/>
                    </a:solidFill>
                  </a:tcPr>
                </a:tc>
                <a:tc>
                  <a:txBody>
                    <a:bodyPr/>
                    <a:lstStyle/>
                    <a:p>
                      <a:pPr algn="r"/>
                      <a:r>
                        <a:rPr lang="en-US" sz="1200" b="0">
                          <a:solidFill>
                            <a:schemeClr val="bg1"/>
                          </a:solidFill>
                          <a:latin typeface="Bookman Old Style"/>
                          <a:ea typeface="Bookman Old Style" charset="0"/>
                          <a:cs typeface="Bookman Old Style" charset="0"/>
                        </a:rPr>
                        <a:t>183.46 bil</a:t>
                      </a:r>
                    </a:p>
                  </a:txBody>
                  <a:tcPr>
                    <a:solidFill>
                      <a:schemeClr val="accent5"/>
                    </a:solidFill>
                  </a:tcPr>
                </a:tc>
                <a:extLst>
                  <a:ext uri="{0D108BD9-81ED-4DB2-BD59-A6C34878D82A}">
                    <a16:rowId xmlns:a16="http://schemas.microsoft.com/office/drawing/2014/main" val="1960212467"/>
                  </a:ext>
                </a:extLst>
              </a:tr>
              <a:tr h="274320">
                <a:tc>
                  <a:txBody>
                    <a:bodyPr/>
                    <a:lstStyle/>
                    <a:p>
                      <a:r>
                        <a:rPr lang="en-US" sz="1200" b="0">
                          <a:solidFill>
                            <a:schemeClr val="bg1"/>
                          </a:solidFill>
                          <a:latin typeface="Bookman Old Style"/>
                          <a:ea typeface="Bookman Old Style" charset="0"/>
                          <a:cs typeface="Bookman Old Style" charset="0"/>
                        </a:rPr>
                        <a:t>Share Price</a:t>
                      </a:r>
                    </a:p>
                  </a:txBody>
                  <a:tcPr>
                    <a:solidFill>
                      <a:schemeClr val="accent5"/>
                    </a:solidFill>
                  </a:tcPr>
                </a:tc>
                <a:tc>
                  <a:txBody>
                    <a:bodyPr/>
                    <a:lstStyle/>
                    <a:p>
                      <a:pPr algn="r"/>
                      <a:r>
                        <a:rPr lang="en-US" sz="1200" b="0">
                          <a:solidFill>
                            <a:schemeClr val="bg1"/>
                          </a:solidFill>
                          <a:latin typeface="Bookman Old Style"/>
                          <a:ea typeface="Bookman Old Style" charset="0"/>
                          <a:cs typeface="Bookman Old Style" charset="0"/>
                        </a:rPr>
                        <a:t>466.81</a:t>
                      </a:r>
                    </a:p>
                  </a:txBody>
                  <a:tcPr>
                    <a:solidFill>
                      <a:schemeClr val="accent5"/>
                    </a:solidFill>
                  </a:tcPr>
                </a:tc>
                <a:extLst>
                  <a:ext uri="{0D108BD9-81ED-4DB2-BD59-A6C34878D82A}">
                    <a16:rowId xmlns:a16="http://schemas.microsoft.com/office/drawing/2014/main" val="2335651711"/>
                  </a:ext>
                </a:extLst>
              </a:tr>
              <a:tr h="274320">
                <a:tc>
                  <a:txBody>
                    <a:bodyPr/>
                    <a:lstStyle/>
                    <a:p>
                      <a:r>
                        <a:rPr lang="en-US" sz="1200" b="0">
                          <a:solidFill>
                            <a:schemeClr val="bg1"/>
                          </a:solidFill>
                          <a:latin typeface="Bookman Old Style"/>
                          <a:ea typeface="Bookman Old Style" charset="0"/>
                          <a:cs typeface="Bookman Old Style" charset="0"/>
                        </a:rPr>
                        <a:t>Beta</a:t>
                      </a:r>
                    </a:p>
                  </a:txBody>
                  <a:tcPr>
                    <a:solidFill>
                      <a:schemeClr val="accent5"/>
                    </a:solidFill>
                  </a:tcPr>
                </a:tc>
                <a:tc>
                  <a:txBody>
                    <a:bodyPr/>
                    <a:lstStyle/>
                    <a:p>
                      <a:pPr algn="r"/>
                      <a:r>
                        <a:rPr lang="en-US" sz="1200" b="0">
                          <a:solidFill>
                            <a:schemeClr val="bg1"/>
                          </a:solidFill>
                          <a:latin typeface="Bookman Old Style"/>
                          <a:ea typeface="Bookman Old Style" charset="0"/>
                          <a:cs typeface="Bookman Old Style" charset="0"/>
                        </a:rPr>
                        <a:t>0.77</a:t>
                      </a:r>
                    </a:p>
                  </a:txBody>
                  <a:tcPr>
                    <a:solidFill>
                      <a:schemeClr val="accent5"/>
                    </a:solidFill>
                  </a:tcPr>
                </a:tc>
                <a:extLst>
                  <a:ext uri="{0D108BD9-81ED-4DB2-BD59-A6C34878D82A}">
                    <a16:rowId xmlns:a16="http://schemas.microsoft.com/office/drawing/2014/main" val="3853547404"/>
                  </a:ext>
                </a:extLst>
              </a:tr>
            </a:tbl>
          </a:graphicData>
        </a:graphic>
      </p:graphicFrame>
      <p:graphicFrame>
        <p:nvGraphicFramePr>
          <p:cNvPr id="15" name="Table 14">
            <a:extLst>
              <a:ext uri="{FF2B5EF4-FFF2-40B4-BE49-F238E27FC236}">
                <a16:creationId xmlns:a16="http://schemas.microsoft.com/office/drawing/2014/main" id="{A2D19FAD-728F-423F-91B1-F706DBE5CDD6}"/>
              </a:ext>
            </a:extLst>
          </p:cNvPr>
          <p:cNvGraphicFramePr>
            <a:graphicFrameLocks noGrp="1"/>
          </p:cNvGraphicFramePr>
          <p:nvPr>
            <p:extLst>
              <p:ext uri="{D42A27DB-BD31-4B8C-83A1-F6EECF244321}">
                <p14:modId xmlns:p14="http://schemas.microsoft.com/office/powerpoint/2010/main" val="3511211"/>
              </p:ext>
            </p:extLst>
          </p:nvPr>
        </p:nvGraphicFramePr>
        <p:xfrm>
          <a:off x="3280317" y="2121499"/>
          <a:ext cx="2578524" cy="822960"/>
        </p:xfrm>
        <a:graphic>
          <a:graphicData uri="http://schemas.openxmlformats.org/drawingml/2006/table">
            <a:tbl>
              <a:tblPr bandRow="1">
                <a:tableStyleId>{5C22544A-7EE6-4342-B048-85BDC9FD1C3A}</a:tableStyleId>
              </a:tblPr>
              <a:tblGrid>
                <a:gridCol w="1308637">
                  <a:extLst>
                    <a:ext uri="{9D8B030D-6E8A-4147-A177-3AD203B41FA5}">
                      <a16:colId xmlns:a16="http://schemas.microsoft.com/office/drawing/2014/main" val="3057180547"/>
                    </a:ext>
                  </a:extLst>
                </a:gridCol>
                <a:gridCol w="1269887">
                  <a:extLst>
                    <a:ext uri="{9D8B030D-6E8A-4147-A177-3AD203B41FA5}">
                      <a16:colId xmlns:a16="http://schemas.microsoft.com/office/drawing/2014/main" val="3529637782"/>
                    </a:ext>
                  </a:extLst>
                </a:gridCol>
              </a:tblGrid>
              <a:tr h="274320">
                <a:tc>
                  <a:txBody>
                    <a:bodyPr/>
                    <a:lstStyle/>
                    <a:p>
                      <a:r>
                        <a:rPr lang="en-US" sz="1200" b="0">
                          <a:solidFill>
                            <a:schemeClr val="bg1"/>
                          </a:solidFill>
                          <a:latin typeface="Bookman Old Style"/>
                          <a:ea typeface="Bookman Old Style" charset="0"/>
                          <a:cs typeface="Bookman Old Style" charset="0"/>
                        </a:rPr>
                        <a:t>Mkt Cap</a:t>
                      </a:r>
                    </a:p>
                  </a:txBody>
                  <a:tcPr>
                    <a:solidFill>
                      <a:schemeClr val="accent5"/>
                    </a:solidFill>
                  </a:tcPr>
                </a:tc>
                <a:tc>
                  <a:txBody>
                    <a:bodyPr/>
                    <a:lstStyle/>
                    <a:p>
                      <a:pPr algn="r"/>
                      <a:r>
                        <a:rPr lang="en-US" sz="1200" b="0">
                          <a:solidFill>
                            <a:schemeClr val="bg1"/>
                          </a:solidFill>
                          <a:latin typeface="Bookman Old Style"/>
                          <a:ea typeface="Bookman Old Style" charset="0"/>
                          <a:cs typeface="Bookman Old Style" charset="0"/>
                        </a:rPr>
                        <a:t>181.13 bil</a:t>
                      </a:r>
                    </a:p>
                  </a:txBody>
                  <a:tcPr>
                    <a:solidFill>
                      <a:schemeClr val="accent5"/>
                    </a:solidFill>
                  </a:tcPr>
                </a:tc>
                <a:extLst>
                  <a:ext uri="{0D108BD9-81ED-4DB2-BD59-A6C34878D82A}">
                    <a16:rowId xmlns:a16="http://schemas.microsoft.com/office/drawing/2014/main" val="1960212467"/>
                  </a:ext>
                </a:extLst>
              </a:tr>
              <a:tr h="274320">
                <a:tc>
                  <a:txBody>
                    <a:bodyPr/>
                    <a:lstStyle/>
                    <a:p>
                      <a:r>
                        <a:rPr lang="en-US" sz="1200" b="0">
                          <a:solidFill>
                            <a:schemeClr val="bg1"/>
                          </a:solidFill>
                          <a:latin typeface="Bookman Old Style"/>
                          <a:ea typeface="Bookman Old Style" charset="0"/>
                          <a:cs typeface="Bookman Old Style" charset="0"/>
                        </a:rPr>
                        <a:t>Share Price</a:t>
                      </a:r>
                    </a:p>
                  </a:txBody>
                  <a:tcPr>
                    <a:solidFill>
                      <a:schemeClr val="accent5"/>
                    </a:solidFill>
                  </a:tcPr>
                </a:tc>
                <a:tc>
                  <a:txBody>
                    <a:bodyPr/>
                    <a:lstStyle/>
                    <a:p>
                      <a:pPr algn="r"/>
                      <a:r>
                        <a:rPr lang="en-US" sz="1200" b="0">
                          <a:solidFill>
                            <a:schemeClr val="bg1"/>
                          </a:solidFill>
                          <a:latin typeface="Bookman Old Style"/>
                          <a:ea typeface="Bookman Old Style" charset="0"/>
                          <a:cs typeface="Bookman Old Style" charset="0"/>
                        </a:rPr>
                        <a:t>253.94</a:t>
                      </a:r>
                    </a:p>
                  </a:txBody>
                  <a:tcPr>
                    <a:solidFill>
                      <a:schemeClr val="accent5"/>
                    </a:solidFill>
                  </a:tcPr>
                </a:tc>
                <a:extLst>
                  <a:ext uri="{0D108BD9-81ED-4DB2-BD59-A6C34878D82A}">
                    <a16:rowId xmlns:a16="http://schemas.microsoft.com/office/drawing/2014/main" val="2335651711"/>
                  </a:ext>
                </a:extLst>
              </a:tr>
              <a:tr h="274320">
                <a:tc>
                  <a:txBody>
                    <a:bodyPr/>
                    <a:lstStyle/>
                    <a:p>
                      <a:r>
                        <a:rPr lang="en-US" sz="1200" b="0">
                          <a:solidFill>
                            <a:schemeClr val="bg1"/>
                          </a:solidFill>
                          <a:latin typeface="Bookman Old Style"/>
                          <a:ea typeface="Bookman Old Style" charset="0"/>
                          <a:cs typeface="Bookman Old Style" charset="0"/>
                        </a:rPr>
                        <a:t>Beta</a:t>
                      </a:r>
                    </a:p>
                  </a:txBody>
                  <a:tcPr>
                    <a:solidFill>
                      <a:schemeClr val="accent5"/>
                    </a:solidFill>
                  </a:tcPr>
                </a:tc>
                <a:tc>
                  <a:txBody>
                    <a:bodyPr/>
                    <a:lstStyle/>
                    <a:p>
                      <a:pPr algn="r"/>
                      <a:r>
                        <a:rPr lang="en-US" sz="1200" b="0">
                          <a:solidFill>
                            <a:schemeClr val="bg1"/>
                          </a:solidFill>
                          <a:latin typeface="Bookman Old Style"/>
                          <a:ea typeface="Bookman Old Style" charset="0"/>
                          <a:cs typeface="Bookman Old Style" charset="0"/>
                        </a:rPr>
                        <a:t>0.61</a:t>
                      </a:r>
                    </a:p>
                  </a:txBody>
                  <a:tcPr>
                    <a:solidFill>
                      <a:schemeClr val="accent5"/>
                    </a:solidFill>
                  </a:tcPr>
                </a:tc>
                <a:extLst>
                  <a:ext uri="{0D108BD9-81ED-4DB2-BD59-A6C34878D82A}">
                    <a16:rowId xmlns:a16="http://schemas.microsoft.com/office/drawing/2014/main" val="3853547404"/>
                  </a:ext>
                </a:extLst>
              </a:tr>
            </a:tbl>
          </a:graphicData>
        </a:graphic>
      </p:graphicFrame>
      <p:graphicFrame>
        <p:nvGraphicFramePr>
          <p:cNvPr id="17" name="Table 16">
            <a:extLst>
              <a:ext uri="{FF2B5EF4-FFF2-40B4-BE49-F238E27FC236}">
                <a16:creationId xmlns:a16="http://schemas.microsoft.com/office/drawing/2014/main" id="{8D29660C-7A0A-47E7-8D04-BDA7DE3F4053}"/>
              </a:ext>
            </a:extLst>
          </p:cNvPr>
          <p:cNvGraphicFramePr>
            <a:graphicFrameLocks noGrp="1"/>
          </p:cNvGraphicFramePr>
          <p:nvPr>
            <p:extLst>
              <p:ext uri="{D42A27DB-BD31-4B8C-83A1-F6EECF244321}">
                <p14:modId xmlns:p14="http://schemas.microsoft.com/office/powerpoint/2010/main" val="3854815942"/>
              </p:ext>
            </p:extLst>
          </p:nvPr>
        </p:nvGraphicFramePr>
        <p:xfrm>
          <a:off x="6093040" y="2116456"/>
          <a:ext cx="2578524" cy="822960"/>
        </p:xfrm>
        <a:graphic>
          <a:graphicData uri="http://schemas.openxmlformats.org/drawingml/2006/table">
            <a:tbl>
              <a:tblPr bandRow="1">
                <a:tableStyleId>{5C22544A-7EE6-4342-B048-85BDC9FD1C3A}</a:tableStyleId>
              </a:tblPr>
              <a:tblGrid>
                <a:gridCol w="1308637">
                  <a:extLst>
                    <a:ext uri="{9D8B030D-6E8A-4147-A177-3AD203B41FA5}">
                      <a16:colId xmlns:a16="http://schemas.microsoft.com/office/drawing/2014/main" val="3057180547"/>
                    </a:ext>
                  </a:extLst>
                </a:gridCol>
                <a:gridCol w="1269887">
                  <a:extLst>
                    <a:ext uri="{9D8B030D-6E8A-4147-A177-3AD203B41FA5}">
                      <a16:colId xmlns:a16="http://schemas.microsoft.com/office/drawing/2014/main" val="3529637782"/>
                    </a:ext>
                  </a:extLst>
                </a:gridCol>
              </a:tblGrid>
              <a:tr h="274320">
                <a:tc>
                  <a:txBody>
                    <a:bodyPr/>
                    <a:lstStyle/>
                    <a:p>
                      <a:r>
                        <a:rPr lang="en-US" sz="1200" b="0">
                          <a:solidFill>
                            <a:schemeClr val="bg1"/>
                          </a:solidFill>
                          <a:latin typeface="Bookman Old Style"/>
                          <a:ea typeface="Bookman Old Style" charset="0"/>
                          <a:cs typeface="Bookman Old Style" charset="0"/>
                        </a:rPr>
                        <a:t>Mkt Cap</a:t>
                      </a:r>
                    </a:p>
                  </a:txBody>
                  <a:tcPr>
                    <a:solidFill>
                      <a:schemeClr val="accent5"/>
                    </a:solidFill>
                  </a:tcPr>
                </a:tc>
                <a:tc>
                  <a:txBody>
                    <a:bodyPr/>
                    <a:lstStyle/>
                    <a:p>
                      <a:pPr algn="r"/>
                      <a:r>
                        <a:rPr lang="en-US" sz="1200" b="0">
                          <a:solidFill>
                            <a:schemeClr val="bg1"/>
                          </a:solidFill>
                          <a:latin typeface="Bookman Old Style"/>
                          <a:ea typeface="Bookman Old Style" charset="0"/>
                          <a:cs typeface="Bookman Old Style" charset="0"/>
                        </a:rPr>
                        <a:t>212.73 bil</a:t>
                      </a:r>
                    </a:p>
                  </a:txBody>
                  <a:tcPr>
                    <a:solidFill>
                      <a:schemeClr val="accent5"/>
                    </a:solidFill>
                  </a:tcPr>
                </a:tc>
                <a:extLst>
                  <a:ext uri="{0D108BD9-81ED-4DB2-BD59-A6C34878D82A}">
                    <a16:rowId xmlns:a16="http://schemas.microsoft.com/office/drawing/2014/main" val="1960212467"/>
                  </a:ext>
                </a:extLst>
              </a:tr>
              <a:tr h="274320">
                <a:tc>
                  <a:txBody>
                    <a:bodyPr/>
                    <a:lstStyle/>
                    <a:p>
                      <a:r>
                        <a:rPr lang="en-US" sz="1200" b="0">
                          <a:solidFill>
                            <a:schemeClr val="bg1"/>
                          </a:solidFill>
                          <a:latin typeface="Bookman Old Style"/>
                          <a:ea typeface="Bookman Old Style" charset="0"/>
                          <a:cs typeface="Bookman Old Style" charset="0"/>
                        </a:rPr>
                        <a:t>Share Price</a:t>
                      </a:r>
                    </a:p>
                  </a:txBody>
                  <a:tcPr>
                    <a:solidFill>
                      <a:schemeClr val="accent5"/>
                    </a:solidFill>
                  </a:tcPr>
                </a:tc>
                <a:tc>
                  <a:txBody>
                    <a:bodyPr/>
                    <a:lstStyle/>
                    <a:p>
                      <a:pPr algn="r"/>
                      <a:r>
                        <a:rPr lang="en-US" sz="1200" b="0">
                          <a:solidFill>
                            <a:schemeClr val="bg1"/>
                          </a:solidFill>
                          <a:latin typeface="Bookman Old Style"/>
                          <a:ea typeface="Bookman Old Style" charset="0"/>
                          <a:cs typeface="Bookman Old Style" charset="0"/>
                        </a:rPr>
                        <a:t>120.08</a:t>
                      </a:r>
                    </a:p>
                  </a:txBody>
                  <a:tcPr>
                    <a:solidFill>
                      <a:schemeClr val="accent5"/>
                    </a:solidFill>
                  </a:tcPr>
                </a:tc>
                <a:extLst>
                  <a:ext uri="{0D108BD9-81ED-4DB2-BD59-A6C34878D82A}">
                    <a16:rowId xmlns:a16="http://schemas.microsoft.com/office/drawing/2014/main" val="2335651711"/>
                  </a:ext>
                </a:extLst>
              </a:tr>
              <a:tr h="274320">
                <a:tc>
                  <a:txBody>
                    <a:bodyPr/>
                    <a:lstStyle/>
                    <a:p>
                      <a:r>
                        <a:rPr lang="en-US" sz="1200" b="0">
                          <a:solidFill>
                            <a:schemeClr val="bg1"/>
                          </a:solidFill>
                          <a:latin typeface="Bookman Old Style"/>
                          <a:ea typeface="Bookman Old Style" charset="0"/>
                          <a:cs typeface="Bookman Old Style" charset="0"/>
                        </a:rPr>
                        <a:t>Beta</a:t>
                      </a:r>
                    </a:p>
                  </a:txBody>
                  <a:tcPr>
                    <a:solidFill>
                      <a:schemeClr val="accent5"/>
                    </a:solidFill>
                  </a:tcPr>
                </a:tc>
                <a:tc>
                  <a:txBody>
                    <a:bodyPr/>
                    <a:lstStyle/>
                    <a:p>
                      <a:pPr algn="r"/>
                      <a:r>
                        <a:rPr lang="en-US" sz="1200" b="0">
                          <a:solidFill>
                            <a:schemeClr val="bg1"/>
                          </a:solidFill>
                          <a:latin typeface="Bookman Old Style"/>
                          <a:ea typeface="Bookman Old Style" charset="0"/>
                          <a:cs typeface="Bookman Old Style" charset="0"/>
                        </a:rPr>
                        <a:t>0.70</a:t>
                      </a:r>
                    </a:p>
                  </a:txBody>
                  <a:tcPr>
                    <a:solidFill>
                      <a:schemeClr val="accent5"/>
                    </a:solidFill>
                  </a:tcPr>
                </a:tc>
                <a:extLst>
                  <a:ext uri="{0D108BD9-81ED-4DB2-BD59-A6C34878D82A}">
                    <a16:rowId xmlns:a16="http://schemas.microsoft.com/office/drawing/2014/main" val="3853547404"/>
                  </a:ext>
                </a:extLst>
              </a:tr>
            </a:tbl>
          </a:graphicData>
        </a:graphic>
      </p:graphicFrame>
      <p:cxnSp>
        <p:nvCxnSpPr>
          <p:cNvPr id="18" name="Straight Connector 17">
            <a:extLst>
              <a:ext uri="{FF2B5EF4-FFF2-40B4-BE49-F238E27FC236}">
                <a16:creationId xmlns:a16="http://schemas.microsoft.com/office/drawing/2014/main" id="{1134A749-EBCD-48BB-B6D7-C626CAA10DB0}"/>
              </a:ext>
            </a:extLst>
          </p:cNvPr>
          <p:cNvCxnSpPr>
            <a:cxnSpLocks/>
          </p:cNvCxnSpPr>
          <p:nvPr/>
        </p:nvCxnSpPr>
        <p:spPr>
          <a:xfrm>
            <a:off x="3169260" y="1329055"/>
            <a:ext cx="11344" cy="48006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932B36-5A83-402F-B9C1-F1576CC941F1}"/>
              </a:ext>
            </a:extLst>
          </p:cNvPr>
          <p:cNvCxnSpPr>
            <a:cxnSpLocks/>
          </p:cNvCxnSpPr>
          <p:nvPr/>
        </p:nvCxnSpPr>
        <p:spPr>
          <a:xfrm>
            <a:off x="5974169" y="1349375"/>
            <a:ext cx="11344" cy="48006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A86C027-CD0A-4C61-878C-C0C9425E5C38}"/>
              </a:ext>
            </a:extLst>
          </p:cNvPr>
          <p:cNvSpPr txBox="1"/>
          <p:nvPr/>
        </p:nvSpPr>
        <p:spPr>
          <a:xfrm>
            <a:off x="457201" y="6354524"/>
            <a:ext cx="4114805" cy="254044"/>
          </a:xfrm>
          <a:prstGeom prst="rect">
            <a:avLst/>
          </a:prstGeom>
          <a:noFill/>
        </p:spPr>
        <p:txBody>
          <a:bodyPr wrap="square" rtlCol="0">
            <a:spAutoFit/>
          </a:bodyPr>
          <a:lstStyle/>
          <a:p>
            <a:pPr>
              <a:defRPr/>
            </a:pPr>
            <a:r>
              <a:rPr lang="en-US" sz="1051" i="1">
                <a:solidFill>
                  <a:srgbClr val="464653"/>
                </a:solidFill>
                <a:latin typeface="Bookman Old Style"/>
                <a:ea typeface="Bookman Old Style"/>
                <a:cs typeface="Bookman Old Style"/>
              </a:rPr>
              <a:t>Sources: </a:t>
            </a:r>
            <a:r>
              <a:rPr lang="en-US" sz="1051" i="1">
                <a:solidFill>
                  <a:srgbClr val="464653"/>
                </a:solidFill>
                <a:latin typeface="Bookman Old Style"/>
                <a:ea typeface="Bookman Old Style"/>
                <a:cs typeface="Bookman Old Style"/>
                <a:sym typeface="Bookman Old Style"/>
              </a:rPr>
              <a:t>Capital IQ, Investor Presentations</a:t>
            </a:r>
            <a:endParaRPr lang="en-US" sz="1051" i="1">
              <a:solidFill>
                <a:srgbClr val="464653"/>
              </a:solidFill>
              <a:latin typeface="Bookman Old Style"/>
              <a:ea typeface="Bookman Old Style"/>
              <a:cs typeface="Bookman Old Style"/>
            </a:endParaRPr>
          </a:p>
        </p:txBody>
      </p:sp>
      <p:pic>
        <p:nvPicPr>
          <p:cNvPr id="14" name="Picture 6" descr="See the source image">
            <a:extLst>
              <a:ext uri="{FF2B5EF4-FFF2-40B4-BE49-F238E27FC236}">
                <a16:creationId xmlns:a16="http://schemas.microsoft.com/office/drawing/2014/main" id="{F4DAB426-D150-4146-9E23-EFA649698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69" y="109224"/>
            <a:ext cx="1784093" cy="7198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Logo, company name&#10;&#10;Description automatically generated">
            <a:extLst>
              <a:ext uri="{FF2B5EF4-FFF2-40B4-BE49-F238E27FC236}">
                <a16:creationId xmlns:a16="http://schemas.microsoft.com/office/drawing/2014/main" id="{C4D23C0C-4D65-427D-88A5-659E3D82E284}"/>
              </a:ext>
            </a:extLst>
          </p:cNvPr>
          <p:cNvPicPr>
            <a:picLocks noChangeAspect="1"/>
          </p:cNvPicPr>
          <p:nvPr/>
        </p:nvPicPr>
        <p:blipFill>
          <a:blip r:embed="rId4"/>
          <a:stretch>
            <a:fillRect/>
          </a:stretch>
        </p:blipFill>
        <p:spPr>
          <a:xfrm>
            <a:off x="3812225" y="989505"/>
            <a:ext cx="1513989" cy="1052305"/>
          </a:xfrm>
          <a:prstGeom prst="rect">
            <a:avLst/>
          </a:prstGeom>
        </p:spPr>
      </p:pic>
      <p:pic>
        <p:nvPicPr>
          <p:cNvPr id="6" name="Picture 6">
            <a:extLst>
              <a:ext uri="{FF2B5EF4-FFF2-40B4-BE49-F238E27FC236}">
                <a16:creationId xmlns:a16="http://schemas.microsoft.com/office/drawing/2014/main" id="{2D2BD38F-F1A4-405D-AAD3-FAAFE267D411}"/>
              </a:ext>
            </a:extLst>
          </p:cNvPr>
          <p:cNvPicPr>
            <a:picLocks noChangeAspect="1"/>
          </p:cNvPicPr>
          <p:nvPr/>
        </p:nvPicPr>
        <p:blipFill>
          <a:blip r:embed="rId5"/>
          <a:stretch>
            <a:fillRect/>
          </a:stretch>
        </p:blipFill>
        <p:spPr>
          <a:xfrm>
            <a:off x="6309582" y="1376720"/>
            <a:ext cx="2125814" cy="555975"/>
          </a:xfrm>
          <a:prstGeom prst="rect">
            <a:avLst/>
          </a:prstGeom>
        </p:spPr>
      </p:pic>
      <p:pic>
        <p:nvPicPr>
          <p:cNvPr id="7" name="Picture 7">
            <a:extLst>
              <a:ext uri="{FF2B5EF4-FFF2-40B4-BE49-F238E27FC236}">
                <a16:creationId xmlns:a16="http://schemas.microsoft.com/office/drawing/2014/main" id="{2B5BB5F4-B4D4-49D0-BBAA-CB2D3321F8D8}"/>
              </a:ext>
            </a:extLst>
          </p:cNvPr>
          <p:cNvPicPr>
            <a:picLocks noChangeAspect="1"/>
          </p:cNvPicPr>
          <p:nvPr/>
        </p:nvPicPr>
        <p:blipFill>
          <a:blip r:embed="rId6"/>
          <a:stretch>
            <a:fillRect/>
          </a:stretch>
        </p:blipFill>
        <p:spPr>
          <a:xfrm>
            <a:off x="730852" y="1353097"/>
            <a:ext cx="2103565" cy="597661"/>
          </a:xfrm>
          <a:prstGeom prst="rect">
            <a:avLst/>
          </a:prstGeom>
        </p:spPr>
      </p:pic>
      <p:sp>
        <p:nvSpPr>
          <p:cNvPr id="8" name="TextBox 7">
            <a:extLst>
              <a:ext uri="{FF2B5EF4-FFF2-40B4-BE49-F238E27FC236}">
                <a16:creationId xmlns:a16="http://schemas.microsoft.com/office/drawing/2014/main" id="{2A2A5F57-C9AC-4714-98C9-E38985D18E24}"/>
              </a:ext>
            </a:extLst>
          </p:cNvPr>
          <p:cNvSpPr txBox="1"/>
          <p:nvPr/>
        </p:nvSpPr>
        <p:spPr>
          <a:xfrm>
            <a:off x="470538" y="3171824"/>
            <a:ext cx="2629036"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lr>
                <a:schemeClr val="accent5"/>
              </a:buClr>
              <a:buFont typeface="Wingdings"/>
              <a:buChar char="Ø"/>
            </a:pPr>
            <a:r>
              <a:rPr lang="en-US" sz="1500">
                <a:latin typeface="Bookman Old Style"/>
                <a:ea typeface="+mn-lt"/>
                <a:cs typeface="+mn-lt"/>
              </a:rPr>
              <a:t>Makes instruments, equipment, software, services and consumables for healthcare and life science laboratories</a:t>
            </a:r>
          </a:p>
          <a:p>
            <a:pPr marL="171450" indent="-171450">
              <a:buClr>
                <a:schemeClr val="accent5"/>
              </a:buClr>
              <a:buFont typeface="Wingdings"/>
              <a:buChar char="Ø"/>
            </a:pPr>
            <a:endParaRPr lang="en-US" sz="1500">
              <a:latin typeface="Bookman Old Style"/>
              <a:cs typeface="Calibri"/>
            </a:endParaRPr>
          </a:p>
          <a:p>
            <a:pPr marL="171450" indent="-171450">
              <a:buClr>
                <a:schemeClr val="accent5"/>
              </a:buClr>
              <a:buFont typeface="Wingdings"/>
              <a:buChar char="Ø"/>
            </a:pPr>
            <a:r>
              <a:rPr lang="en-US" sz="1500">
                <a:latin typeface="Bookman Old Style"/>
                <a:cs typeface="Calibri"/>
              </a:rPr>
              <a:t>Less growth potential and return on capital at a high </a:t>
            </a:r>
            <a:r>
              <a:rPr lang="en-US" sz="1500" err="1">
                <a:latin typeface="Bookman Old Style"/>
                <a:cs typeface="Calibri"/>
              </a:rPr>
              <a:t>pricepoint</a:t>
            </a:r>
            <a:r>
              <a:rPr lang="en-US" sz="1500">
                <a:latin typeface="Bookman Old Style"/>
                <a:cs typeface="Calibri"/>
              </a:rPr>
              <a:t>. More of a 5–10-year risk-averse type of hold with not much EPS growth.</a:t>
            </a:r>
          </a:p>
        </p:txBody>
      </p:sp>
      <p:sp>
        <p:nvSpPr>
          <p:cNvPr id="9" name="TextBox 8">
            <a:extLst>
              <a:ext uri="{FF2B5EF4-FFF2-40B4-BE49-F238E27FC236}">
                <a16:creationId xmlns:a16="http://schemas.microsoft.com/office/drawing/2014/main" id="{FEF93D13-253A-44A9-B1D3-9CC8C6A1374A}"/>
              </a:ext>
            </a:extLst>
          </p:cNvPr>
          <p:cNvSpPr txBox="1"/>
          <p:nvPr/>
        </p:nvSpPr>
        <p:spPr>
          <a:xfrm>
            <a:off x="3163518" y="3168800"/>
            <a:ext cx="2847540"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lr>
                <a:schemeClr val="accent5"/>
              </a:buClr>
              <a:buFont typeface="Wingdings"/>
              <a:buChar char="Ø"/>
            </a:pPr>
            <a:r>
              <a:rPr lang="en-US" sz="1500">
                <a:latin typeface="Bookman Old Style"/>
                <a:ea typeface="+mn-lt"/>
                <a:cs typeface="+mn-lt"/>
              </a:rPr>
              <a:t>Designs, manufactures, and markets professional, medical, industrial, and commercial products and services for their life sciences, diagnostics, and applied solutions businesses</a:t>
            </a:r>
          </a:p>
          <a:p>
            <a:pPr marL="171450" indent="-171450">
              <a:buClr>
                <a:schemeClr val="accent5"/>
              </a:buClr>
              <a:buFont typeface="Wingdings"/>
              <a:buChar char="Ø"/>
            </a:pPr>
            <a:endParaRPr lang="en-US" sz="1500">
              <a:latin typeface="Bookman Old Style"/>
              <a:cs typeface="Calibri"/>
            </a:endParaRPr>
          </a:p>
          <a:p>
            <a:pPr marL="171450" indent="-171450">
              <a:buClr>
                <a:schemeClr val="accent5"/>
              </a:buClr>
              <a:buFont typeface="Wingdings"/>
              <a:buChar char="Ø"/>
            </a:pPr>
            <a:r>
              <a:rPr lang="en-US" sz="1500">
                <a:latin typeface="Bookman Old Style"/>
                <a:cs typeface="Calibri"/>
              </a:rPr>
              <a:t>Trades at 40x earnings but not much upside beyond 2021 with less demand from COVID</a:t>
            </a:r>
          </a:p>
          <a:p>
            <a:pPr marL="171450" indent="-171450">
              <a:buFont typeface="Wingdings"/>
              <a:buChar char="Ø"/>
            </a:pPr>
            <a:endParaRPr lang="en-US" sz="1600">
              <a:latin typeface="Bookman Old Style"/>
              <a:cs typeface="Calibri"/>
            </a:endParaRPr>
          </a:p>
          <a:p>
            <a:pPr marL="171450" indent="-171450">
              <a:buFont typeface="Wingdings"/>
              <a:buChar char="Ø"/>
            </a:pPr>
            <a:endParaRPr lang="en-US" sz="1100">
              <a:latin typeface="Bookman Old Style"/>
              <a:cs typeface="Calibri"/>
            </a:endParaRPr>
          </a:p>
        </p:txBody>
      </p:sp>
      <p:sp>
        <p:nvSpPr>
          <p:cNvPr id="10" name="TextBox 9">
            <a:extLst>
              <a:ext uri="{FF2B5EF4-FFF2-40B4-BE49-F238E27FC236}">
                <a16:creationId xmlns:a16="http://schemas.microsoft.com/office/drawing/2014/main" id="{EB7BB94C-1D47-46D8-BAA6-0C35837ABC3E}"/>
              </a:ext>
            </a:extLst>
          </p:cNvPr>
          <p:cNvSpPr txBox="1"/>
          <p:nvPr/>
        </p:nvSpPr>
        <p:spPr>
          <a:xfrm>
            <a:off x="6011318" y="3174460"/>
            <a:ext cx="2877670"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chemeClr val="accent5"/>
              </a:buClr>
              <a:buFont typeface="Wingdings"/>
              <a:buChar char="Ø"/>
            </a:pPr>
            <a:r>
              <a:rPr lang="en-US" sz="1500">
                <a:latin typeface="Bookman Old Style"/>
                <a:ea typeface="+mn-lt"/>
                <a:cs typeface="+mn-lt"/>
              </a:rPr>
              <a:t>Makes products in four areas: medical devices, </a:t>
            </a:r>
            <a:r>
              <a:rPr lang="en-US" sz="1500" err="1">
                <a:latin typeface="Bookman Old Style"/>
                <a:ea typeface="+mn-lt"/>
                <a:cs typeface="+mn-lt"/>
              </a:rPr>
              <a:t>nutritionals</a:t>
            </a:r>
            <a:r>
              <a:rPr lang="en-US" sz="1500">
                <a:latin typeface="Bookman Old Style"/>
                <a:ea typeface="+mn-lt"/>
                <a:cs typeface="+mn-lt"/>
              </a:rPr>
              <a:t>, diagnostics, and generic pharmaceuticals </a:t>
            </a:r>
            <a:endParaRPr lang="en-US" sz="1500">
              <a:latin typeface="Bookman Old Style"/>
              <a:cs typeface="Calibri" panose="020F0502020204030204"/>
            </a:endParaRPr>
          </a:p>
          <a:p>
            <a:pPr marL="285750" indent="-285750">
              <a:buClr>
                <a:schemeClr val="accent5"/>
              </a:buClr>
              <a:buFont typeface="Wingdings"/>
              <a:buChar char="Ø"/>
            </a:pPr>
            <a:endParaRPr lang="en-US" sz="1500">
              <a:latin typeface="Bookman Old Style"/>
              <a:cs typeface="Calibri" panose="020F0502020204030204"/>
            </a:endParaRPr>
          </a:p>
          <a:p>
            <a:pPr marL="285750" indent="-285750">
              <a:buClr>
                <a:schemeClr val="accent5"/>
              </a:buClr>
              <a:buFont typeface="Wingdings"/>
              <a:buChar char="Ø"/>
            </a:pPr>
            <a:r>
              <a:rPr lang="en-US" sz="1500">
                <a:latin typeface="Bookman Old Style"/>
                <a:cs typeface="Calibri" panose="020F0502020204030204"/>
              </a:rPr>
              <a:t>Slowdown in growth from Q4 2020 to Q1 2021 due to less COVID testing. New at home COVID testing product but that is not enough to keep up 35% annual growth</a:t>
            </a:r>
          </a:p>
          <a:p>
            <a:pPr marL="285750" indent="-285750">
              <a:buFont typeface="Wingdings"/>
              <a:buChar char="Ø"/>
            </a:pPr>
            <a:endParaRPr lang="en-US" sz="1500">
              <a:latin typeface="Bookman Old Style"/>
              <a:cs typeface="Calibri" panose="020F0502020204030204"/>
            </a:endParaRPr>
          </a:p>
          <a:p>
            <a:pPr marL="285750" indent="-285750">
              <a:buFont typeface="Wingdings"/>
              <a:buChar char="Ø"/>
            </a:pPr>
            <a:endParaRPr lang="en-US" sz="1500">
              <a:latin typeface="Bookman Old Style"/>
              <a:cs typeface="Calibri" panose="020F0502020204030204"/>
            </a:endParaRPr>
          </a:p>
          <a:p>
            <a:pPr marL="285750" indent="-285750">
              <a:buFont typeface="Wingdings"/>
              <a:buChar char="Ø"/>
            </a:pPr>
            <a:endParaRPr lang="en-US" sz="1500">
              <a:latin typeface="Bookman Old Style"/>
              <a:cs typeface="Calibri" panose="020F0502020204030204"/>
            </a:endParaRPr>
          </a:p>
          <a:p>
            <a:pPr marL="285750" indent="-285750">
              <a:buFont typeface="Wingdings"/>
              <a:buChar char="Ø"/>
            </a:pPr>
            <a:endParaRPr lang="en-US" sz="1500">
              <a:latin typeface="Bookman Old Style"/>
              <a:cs typeface="Calibri" panose="020F0502020204030204"/>
            </a:endParaRPr>
          </a:p>
          <a:p>
            <a:pPr marL="171450" indent="-171450">
              <a:buFont typeface="Wingdings"/>
              <a:buChar char="Ø"/>
            </a:pPr>
            <a:endParaRPr lang="en-US" sz="1100">
              <a:latin typeface="Bookman Old Style"/>
              <a:cs typeface="Calibri"/>
            </a:endParaRPr>
          </a:p>
        </p:txBody>
      </p:sp>
    </p:spTree>
    <p:extLst>
      <p:ext uri="{BB962C8B-B14F-4D97-AF65-F5344CB8AC3E}">
        <p14:creationId xmlns:p14="http://schemas.microsoft.com/office/powerpoint/2010/main" val="95600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457200" y="152400"/>
            <a:ext cx="8229600" cy="99060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endParaRPr lang="en-US"/>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7700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D700D12-751C-6442-8153-5D1D81A44433}" type="slidenum">
              <a:rPr lang="en-US" smtClean="0"/>
              <a:pPr/>
              <a:t>9</a:t>
            </a:fld>
            <a:endParaRPr lang="en-US">
              <a:solidFill>
                <a:srgbClr val="464653"/>
              </a:solidFill>
            </a:endParaRPr>
          </a:p>
        </p:txBody>
      </p:sp>
      <p:sp>
        <p:nvSpPr>
          <p:cNvPr id="11" name="Footer Placeholder 3">
            <a:extLst>
              <a:ext uri="{FF2B5EF4-FFF2-40B4-BE49-F238E27FC236}">
                <a16:creationId xmlns:a16="http://schemas.microsoft.com/office/drawing/2014/main" id="{370CD755-B027-44CC-8201-7AE55B36475F}"/>
              </a:ext>
            </a:extLst>
          </p:cNvPr>
          <p:cNvSpPr>
            <a:spLocks noGrp="1"/>
          </p:cNvSpPr>
          <p:nvPr>
            <p:ph type="ftr" sz="quarter" idx="3"/>
          </p:nvPr>
        </p:nvSpPr>
        <p:spPr>
          <a:xfrm>
            <a:off x="1270334" y="6623647"/>
            <a:ext cx="6368519" cy="309657"/>
          </a:xfrm>
          <a:prstGeom prst="rect">
            <a:avLst/>
          </a:prstGeom>
        </p:spPr>
        <p:txBody>
          <a:bodyPr/>
          <a:lstStyle>
            <a:defPPr>
              <a:defRPr lang="en-US"/>
            </a:defPPr>
            <a:lvl1pPr marL="0" algn="l" defTabSz="457200" rtl="0" eaLnBrk="1" latinLnBrk="0" hangingPunct="1">
              <a:defRPr sz="1050" i="1" kern="1200">
                <a:solidFill>
                  <a:srgbClr val="5E5E5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5E5E5E"/>
                </a:solidFill>
                <a:effectLst/>
                <a:uLnTx/>
                <a:uFillTx/>
                <a:latin typeface="+mj-lt"/>
                <a:ea typeface="+mn-ea"/>
                <a:cs typeface="+mn-cs"/>
              </a:rPr>
              <a:t>Sources: </a:t>
            </a:r>
            <a:r>
              <a:rPr lang="en-US">
                <a:latin typeface="+mj-lt"/>
              </a:rPr>
              <a:t>Agilent Technologies </a:t>
            </a:r>
            <a:r>
              <a:rPr kumimoji="0" lang="en-US" sz="1050" b="0" i="1" u="none" strike="noStrike" kern="1200" cap="none" spc="0" normalizeH="0" baseline="0" noProof="0">
                <a:ln>
                  <a:noFill/>
                </a:ln>
                <a:solidFill>
                  <a:srgbClr val="5E5E5E"/>
                </a:solidFill>
                <a:effectLst/>
                <a:uLnTx/>
                <a:uFillTx/>
                <a:latin typeface="+mj-lt"/>
                <a:ea typeface="+mn-ea"/>
                <a:cs typeface="+mn-cs"/>
              </a:rPr>
              <a:t>2019 CSR Report, </a:t>
            </a:r>
            <a:r>
              <a:rPr lang="en-US">
                <a:latin typeface="+mj-lt"/>
              </a:rPr>
              <a:t>Agilent Technologies</a:t>
            </a:r>
            <a:r>
              <a:rPr kumimoji="0" lang="en-US" sz="1050" b="0" i="1" u="none" strike="noStrike" kern="1200" cap="none" spc="0" normalizeH="0" baseline="0" noProof="0">
                <a:ln>
                  <a:noFill/>
                </a:ln>
                <a:solidFill>
                  <a:srgbClr val="5E5E5E"/>
                </a:solidFill>
                <a:effectLst/>
                <a:uLnTx/>
                <a:uFillTx/>
                <a:latin typeface="+mj-lt"/>
                <a:ea typeface="+mn-ea"/>
                <a:cs typeface="+mn-cs"/>
              </a:rPr>
              <a:t> website, Forbes, Barron’s, </a:t>
            </a:r>
            <a:r>
              <a:rPr kumimoji="0" lang="en-US" sz="1050" b="0" i="1" u="none" strike="noStrike" kern="1200" cap="none" spc="0" normalizeH="0" baseline="0" noProof="0" err="1">
                <a:ln>
                  <a:noFill/>
                </a:ln>
                <a:solidFill>
                  <a:srgbClr val="5E5E5E"/>
                </a:solidFill>
                <a:effectLst/>
                <a:uLnTx/>
                <a:uFillTx/>
                <a:latin typeface="+mj-lt"/>
                <a:ea typeface="+mn-ea"/>
                <a:cs typeface="+mn-cs"/>
              </a:rPr>
              <a:t>Sustainalytics</a:t>
            </a:r>
            <a:endParaRPr kumimoji="0" lang="en-US" sz="1050" b="0" i="1" u="none" strike="noStrike" kern="1200" cap="none" spc="0" normalizeH="0" baseline="0" noProof="0">
              <a:ln>
                <a:noFill/>
              </a:ln>
              <a:solidFill>
                <a:srgbClr val="5E5E5E"/>
              </a:solidFill>
              <a:effectLst/>
              <a:uLnTx/>
              <a:uFillTx/>
              <a:latin typeface="+mj-lt"/>
              <a:ea typeface="+mn-ea"/>
              <a:cs typeface="+mn-cs"/>
            </a:endParaRPr>
          </a:p>
        </p:txBody>
      </p:sp>
      <p:cxnSp>
        <p:nvCxnSpPr>
          <p:cNvPr id="3" name="Straight Connector 2">
            <a:extLst>
              <a:ext uri="{FF2B5EF4-FFF2-40B4-BE49-F238E27FC236}">
                <a16:creationId xmlns:a16="http://schemas.microsoft.com/office/drawing/2014/main" id="{C7CF0C01-BB97-4F69-B260-06852AD184D3}"/>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
        <p:nvSpPr>
          <p:cNvPr id="13" name="Google Shape;130;p9">
            <a:extLst>
              <a:ext uri="{FF2B5EF4-FFF2-40B4-BE49-F238E27FC236}">
                <a16:creationId xmlns:a16="http://schemas.microsoft.com/office/drawing/2014/main" id="{02035F44-1FD6-1047-A375-1F0E68B8C3D2}"/>
              </a:ext>
            </a:extLst>
          </p:cNvPr>
          <p:cNvSpPr txBox="1"/>
          <p:nvPr/>
        </p:nvSpPr>
        <p:spPr>
          <a:xfrm>
            <a:off x="456394" y="337675"/>
            <a:ext cx="476530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a:latin typeface="Bookman Old Style" panose="02050604050505020204" pitchFamily="18" charset="0"/>
                <a:ea typeface="Gill Sans"/>
                <a:cs typeface="Gill Sans"/>
                <a:sym typeface="Gill Sans"/>
              </a:rPr>
              <a:t>ESG Analysis</a:t>
            </a:r>
            <a:endParaRPr sz="4400">
              <a:latin typeface="Bookman Old Style" panose="02050604050505020204" pitchFamily="18" charset="0"/>
              <a:ea typeface="Gill Sans"/>
              <a:cs typeface="Gill Sans"/>
              <a:sym typeface="Gill Sans"/>
            </a:endParaRPr>
          </a:p>
        </p:txBody>
      </p:sp>
      <p:cxnSp>
        <p:nvCxnSpPr>
          <p:cNvPr id="15" name="Google Shape;110;p9">
            <a:extLst>
              <a:ext uri="{FF2B5EF4-FFF2-40B4-BE49-F238E27FC236}">
                <a16:creationId xmlns:a16="http://schemas.microsoft.com/office/drawing/2014/main" id="{638E115F-7601-6840-9C9A-D6361A20CF5D}"/>
              </a:ext>
            </a:extLst>
          </p:cNvPr>
          <p:cNvCxnSpPr/>
          <p:nvPr/>
        </p:nvCxnSpPr>
        <p:spPr>
          <a:xfrm>
            <a:off x="3169260" y="1231593"/>
            <a:ext cx="11400" cy="4995600"/>
          </a:xfrm>
          <a:prstGeom prst="straightConnector1">
            <a:avLst/>
          </a:prstGeom>
          <a:noFill/>
          <a:ln w="12700" cap="flat" cmpd="sng">
            <a:solidFill>
              <a:srgbClr val="0F3F77"/>
            </a:solidFill>
            <a:prstDash val="dash"/>
            <a:round/>
            <a:headEnd type="none" w="sm" len="sm"/>
            <a:tailEnd type="none" w="sm" len="sm"/>
          </a:ln>
        </p:spPr>
      </p:cxnSp>
      <p:cxnSp>
        <p:nvCxnSpPr>
          <p:cNvPr id="16" name="Google Shape;111;p9">
            <a:extLst>
              <a:ext uri="{FF2B5EF4-FFF2-40B4-BE49-F238E27FC236}">
                <a16:creationId xmlns:a16="http://schemas.microsoft.com/office/drawing/2014/main" id="{62EB3719-EA6C-AE43-A950-B1065D91A308}"/>
              </a:ext>
            </a:extLst>
          </p:cNvPr>
          <p:cNvCxnSpPr/>
          <p:nvPr/>
        </p:nvCxnSpPr>
        <p:spPr>
          <a:xfrm>
            <a:off x="5974169" y="1251913"/>
            <a:ext cx="11400" cy="4995600"/>
          </a:xfrm>
          <a:prstGeom prst="straightConnector1">
            <a:avLst/>
          </a:prstGeom>
          <a:noFill/>
          <a:ln w="12700" cap="flat" cmpd="sng">
            <a:solidFill>
              <a:srgbClr val="0F3F77"/>
            </a:solidFill>
            <a:prstDash val="dash"/>
            <a:round/>
            <a:headEnd type="none" w="sm" len="sm"/>
            <a:tailEnd type="none" w="sm" len="sm"/>
          </a:ln>
        </p:spPr>
      </p:cxnSp>
      <p:sp>
        <p:nvSpPr>
          <p:cNvPr id="21" name="文本框 20">
            <a:extLst>
              <a:ext uri="{FF2B5EF4-FFF2-40B4-BE49-F238E27FC236}">
                <a16:creationId xmlns:a16="http://schemas.microsoft.com/office/drawing/2014/main" id="{2C98C157-EA2E-E34A-8B4B-70257A4DCC94}"/>
              </a:ext>
            </a:extLst>
          </p:cNvPr>
          <p:cNvSpPr txBox="1"/>
          <p:nvPr/>
        </p:nvSpPr>
        <p:spPr>
          <a:xfrm>
            <a:off x="479704" y="1236739"/>
            <a:ext cx="2678155" cy="369332"/>
          </a:xfrm>
          <a:prstGeom prst="rect">
            <a:avLst/>
          </a:prstGeom>
          <a:noFill/>
        </p:spPr>
        <p:txBody>
          <a:bodyPr wrap="square" rtlCol="0">
            <a:spAutoFit/>
          </a:bodyPr>
          <a:lstStyle/>
          <a:p>
            <a:pPr algn="ctr"/>
            <a:r>
              <a:rPr kumimoji="1" lang="en-US" altLang="zh-CN">
                <a:solidFill>
                  <a:schemeClr val="accent5"/>
                </a:solidFill>
                <a:latin typeface="Bookman Old Style" panose="02050604050505020204" pitchFamily="18" charset="0"/>
              </a:rPr>
              <a:t>Environmental</a:t>
            </a:r>
          </a:p>
        </p:txBody>
      </p:sp>
      <p:sp>
        <p:nvSpPr>
          <p:cNvPr id="23" name="文本框 22">
            <a:extLst>
              <a:ext uri="{FF2B5EF4-FFF2-40B4-BE49-F238E27FC236}">
                <a16:creationId xmlns:a16="http://schemas.microsoft.com/office/drawing/2014/main" id="{45420B65-8C10-EC4A-B800-E6DE073B28F1}"/>
              </a:ext>
            </a:extLst>
          </p:cNvPr>
          <p:cNvSpPr txBox="1"/>
          <p:nvPr/>
        </p:nvSpPr>
        <p:spPr>
          <a:xfrm>
            <a:off x="450002" y="1595873"/>
            <a:ext cx="2685451" cy="5314275"/>
          </a:xfrm>
          <a:prstGeom prst="rect">
            <a:avLst/>
          </a:prstGeom>
          <a:noFill/>
        </p:spPr>
        <p:txBody>
          <a:bodyPr wrap="square" rtlCol="0">
            <a:spAutoFit/>
          </a:bodyPr>
          <a:lstStyle/>
          <a:p>
            <a:pPr marL="228600" indent="-228600">
              <a:lnSpc>
                <a:spcPct val="80000"/>
              </a:lnSpc>
              <a:spcBef>
                <a:spcPts val="375"/>
              </a:spcBef>
              <a:buClr>
                <a:schemeClr val="accent5"/>
              </a:buClr>
              <a:buSzPct val="76000"/>
              <a:buFont typeface="Wingdings" pitchFamily="2" charset="2"/>
              <a:buChar char="Ø"/>
            </a:pPr>
            <a:r>
              <a:rPr lang="en-US" altLang="zh-CN" sz="1400">
                <a:latin typeface="Bookman Old Style" panose="02050604050505020204" pitchFamily="18" charset="0"/>
              </a:rPr>
              <a:t>Notable Rankings</a:t>
            </a:r>
          </a:p>
          <a:p>
            <a:pPr marL="548640"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Most sustainable U.S. healthcare company according to Barron’s 100 Sustainable Companies</a:t>
            </a:r>
          </a:p>
          <a:p>
            <a:pPr marL="548640"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Ranked as fifth lowest ESG risk out of 847 companies in the United States pharmaceutical industry</a:t>
            </a:r>
          </a:p>
          <a:p>
            <a:pPr marL="228600" indent="-228600">
              <a:lnSpc>
                <a:spcPct val="80000"/>
              </a:lnSpc>
              <a:spcBef>
                <a:spcPts val="375"/>
              </a:spcBef>
              <a:buClr>
                <a:schemeClr val="accent5"/>
              </a:buClr>
              <a:buSzPct val="76000"/>
              <a:buFont typeface="Wingdings" pitchFamily="2" charset="2"/>
              <a:buChar char="Ø"/>
            </a:pPr>
            <a:r>
              <a:rPr lang="en-US" altLang="zh-CN" sz="1400">
                <a:latin typeface="Bookman Old Style" panose="02050604050505020204" pitchFamily="18" charset="0"/>
              </a:rPr>
              <a:t>Greenhouse Gas Emissions</a:t>
            </a:r>
          </a:p>
          <a:p>
            <a:pPr marL="548640" lvl="1" indent="-228600">
              <a:lnSpc>
                <a:spcPct val="90000"/>
              </a:lnSpc>
              <a:spcBef>
                <a:spcPts val="375"/>
              </a:spcBef>
              <a:buClr>
                <a:schemeClr val="accent5"/>
              </a:buClr>
              <a:buSzPct val="76000"/>
              <a:buFont typeface="Wingdings" pitchFamily="2" charset="2"/>
              <a:buChar char="Ø"/>
            </a:pPr>
            <a:r>
              <a:rPr lang="en-US" altLang="zh-CN" sz="1200">
                <a:solidFill>
                  <a:schemeClr val="bg2">
                    <a:lumMod val="50000"/>
                  </a:schemeClr>
                </a:solidFill>
                <a:latin typeface="Bookman Old Style" panose="02050604050505020204" pitchFamily="18" charset="0"/>
              </a:rPr>
              <a:t>21 percent decrease in Scope 1 + Scope 2 GHG emissions between 2018 and 2019</a:t>
            </a:r>
          </a:p>
          <a:p>
            <a:pPr marL="228600" indent="-228600">
              <a:lnSpc>
                <a:spcPct val="80000"/>
              </a:lnSpc>
              <a:spcBef>
                <a:spcPts val="375"/>
              </a:spcBef>
              <a:buClr>
                <a:schemeClr val="accent5"/>
              </a:buClr>
              <a:buSzPct val="76000"/>
              <a:buFont typeface="Wingdings" pitchFamily="2" charset="2"/>
              <a:buChar char="Ø"/>
            </a:pPr>
            <a:r>
              <a:rPr lang="en-US" altLang="zh-CN" sz="1400">
                <a:latin typeface="Bookman Old Style" panose="02050604050505020204" pitchFamily="18" charset="0"/>
              </a:rPr>
              <a:t>Reducing Water Consumption</a:t>
            </a:r>
          </a:p>
          <a:p>
            <a:pPr marL="548640" lvl="1" indent="-228600">
              <a:lnSpc>
                <a:spcPct val="90000"/>
              </a:lnSpc>
              <a:spcBef>
                <a:spcPts val="375"/>
              </a:spcBef>
              <a:buClr>
                <a:schemeClr val="accent5"/>
              </a:buClr>
              <a:buSzPct val="76000"/>
              <a:buFont typeface="Wingdings" pitchFamily="2" charset="2"/>
              <a:buChar char="Ø"/>
            </a:pPr>
            <a:r>
              <a:rPr lang="en-US" altLang="zh-CN" sz="1200">
                <a:solidFill>
                  <a:schemeClr val="bg2">
                    <a:lumMod val="50000"/>
                  </a:schemeClr>
                </a:solidFill>
                <a:latin typeface="Bookman Old Style" panose="02050604050505020204" pitchFamily="18" charset="0"/>
              </a:rPr>
              <a:t>19 percent reduction in water consumption by headcount in 2019</a:t>
            </a:r>
          </a:p>
          <a:p>
            <a:pPr marL="228600" indent="-228600">
              <a:lnSpc>
                <a:spcPct val="80000"/>
              </a:lnSpc>
              <a:spcBef>
                <a:spcPts val="375"/>
              </a:spcBef>
              <a:buClr>
                <a:schemeClr val="accent5"/>
              </a:buClr>
              <a:buSzPct val="76000"/>
              <a:buFont typeface="Wingdings" pitchFamily="2" charset="2"/>
              <a:buChar char="Ø"/>
            </a:pPr>
            <a:r>
              <a:rPr lang="en-US" altLang="zh-CN" sz="1400">
                <a:latin typeface="Bookman Old Style" panose="02050604050505020204" pitchFamily="18" charset="0"/>
              </a:rPr>
              <a:t>Waste Diversion Policy</a:t>
            </a:r>
          </a:p>
          <a:p>
            <a:pPr marL="548640" lvl="1" indent="-228600">
              <a:lnSpc>
                <a:spcPct val="90000"/>
              </a:lnSpc>
              <a:spcBef>
                <a:spcPts val="375"/>
              </a:spcBef>
              <a:buClr>
                <a:schemeClr val="accent5"/>
              </a:buClr>
              <a:buSzPct val="76000"/>
              <a:buFont typeface="Wingdings" pitchFamily="2" charset="2"/>
              <a:buChar char="Ø"/>
            </a:pPr>
            <a:r>
              <a:rPr lang="en-US" altLang="zh-CN" sz="1200">
                <a:solidFill>
                  <a:schemeClr val="bg2">
                    <a:lumMod val="50000"/>
                  </a:schemeClr>
                </a:solidFill>
                <a:latin typeface="Bookman Old Style" panose="02050604050505020204" pitchFamily="18" charset="0"/>
              </a:rPr>
              <a:t>85 percent diversion from solid waste in landfills</a:t>
            </a:r>
          </a:p>
          <a:p>
            <a:pPr marL="548640" lvl="1" indent="-228600">
              <a:lnSpc>
                <a:spcPct val="90000"/>
              </a:lnSpc>
              <a:spcBef>
                <a:spcPts val="375"/>
              </a:spcBef>
              <a:buClr>
                <a:schemeClr val="accent5"/>
              </a:buClr>
              <a:buSzPct val="76000"/>
              <a:buFont typeface="Wingdings" pitchFamily="2" charset="2"/>
              <a:buChar char="Ø"/>
            </a:pPr>
            <a:r>
              <a:rPr lang="en-US" altLang="zh-CN" sz="1200">
                <a:solidFill>
                  <a:schemeClr val="bg2">
                    <a:lumMod val="50000"/>
                  </a:schemeClr>
                </a:solidFill>
                <a:latin typeface="Bookman Old Style" panose="02050604050505020204" pitchFamily="18" charset="0"/>
              </a:rPr>
              <a:t>94 percent diversion from landfills for all forms of waste</a:t>
            </a:r>
          </a:p>
          <a:p>
            <a:pPr marL="742950" lvl="1" indent="-285750">
              <a:spcBef>
                <a:spcPts val="375"/>
              </a:spcBef>
              <a:buFont typeface="Wingdings" pitchFamily="2" charset="2"/>
              <a:buChar char="Ø"/>
            </a:pPr>
            <a:endParaRPr kumimoji="1" lang="en-US" altLang="zh-CN" sz="1200"/>
          </a:p>
        </p:txBody>
      </p:sp>
      <p:sp>
        <p:nvSpPr>
          <p:cNvPr id="24" name="文本框 23">
            <a:extLst>
              <a:ext uri="{FF2B5EF4-FFF2-40B4-BE49-F238E27FC236}">
                <a16:creationId xmlns:a16="http://schemas.microsoft.com/office/drawing/2014/main" id="{B49ED804-1893-2C48-94C2-921D37FA02E5}"/>
              </a:ext>
            </a:extLst>
          </p:cNvPr>
          <p:cNvSpPr txBox="1"/>
          <p:nvPr/>
        </p:nvSpPr>
        <p:spPr>
          <a:xfrm>
            <a:off x="3227593" y="1236739"/>
            <a:ext cx="2722444" cy="369332"/>
          </a:xfrm>
          <a:prstGeom prst="rect">
            <a:avLst/>
          </a:prstGeom>
          <a:noFill/>
        </p:spPr>
        <p:txBody>
          <a:bodyPr wrap="square" rtlCol="0">
            <a:spAutoFit/>
          </a:bodyPr>
          <a:lstStyle/>
          <a:p>
            <a:pPr algn="ctr"/>
            <a:r>
              <a:rPr kumimoji="1" lang="en-US" altLang="zh-CN">
                <a:solidFill>
                  <a:schemeClr val="accent5"/>
                </a:solidFill>
                <a:latin typeface="Bookman Old Style" panose="02050604050505020204" pitchFamily="18" charset="0"/>
              </a:rPr>
              <a:t>Social</a:t>
            </a:r>
            <a:endParaRPr kumimoji="1" lang="zh-CN" altLang="en-US">
              <a:solidFill>
                <a:schemeClr val="accent5"/>
              </a:solidFill>
              <a:latin typeface="Bookman Old Style" panose="02050604050505020204" pitchFamily="18" charset="0"/>
            </a:endParaRPr>
          </a:p>
        </p:txBody>
      </p:sp>
      <p:sp>
        <p:nvSpPr>
          <p:cNvPr id="27" name="矩形 26">
            <a:extLst>
              <a:ext uri="{FF2B5EF4-FFF2-40B4-BE49-F238E27FC236}">
                <a16:creationId xmlns:a16="http://schemas.microsoft.com/office/drawing/2014/main" id="{6944BAD3-7D72-D24A-B3A7-E65C37AD44BF}"/>
              </a:ext>
            </a:extLst>
          </p:cNvPr>
          <p:cNvSpPr/>
          <p:nvPr/>
        </p:nvSpPr>
        <p:spPr>
          <a:xfrm>
            <a:off x="6009701" y="1226541"/>
            <a:ext cx="2501899" cy="369332"/>
          </a:xfrm>
          <a:prstGeom prst="rect">
            <a:avLst/>
          </a:prstGeom>
        </p:spPr>
        <p:txBody>
          <a:bodyPr wrap="square">
            <a:spAutoFit/>
          </a:bodyPr>
          <a:lstStyle/>
          <a:p>
            <a:pPr algn="ctr"/>
            <a:r>
              <a:rPr kumimoji="1" lang="en-US" altLang="zh-CN">
                <a:solidFill>
                  <a:schemeClr val="accent5"/>
                </a:solidFill>
                <a:latin typeface="Bookman Old Style" panose="02050604050505020204" pitchFamily="18" charset="0"/>
              </a:rPr>
              <a:t>Governance</a:t>
            </a:r>
            <a:endParaRPr lang="zh-CN" altLang="en-US">
              <a:solidFill>
                <a:schemeClr val="accent5"/>
              </a:solidFill>
              <a:latin typeface="Bookman Old Style" panose="02050604050505020204" pitchFamily="18" charset="0"/>
            </a:endParaRPr>
          </a:p>
        </p:txBody>
      </p:sp>
      <p:sp>
        <p:nvSpPr>
          <p:cNvPr id="28" name="文本框 27">
            <a:extLst>
              <a:ext uri="{FF2B5EF4-FFF2-40B4-BE49-F238E27FC236}">
                <a16:creationId xmlns:a16="http://schemas.microsoft.com/office/drawing/2014/main" id="{EEA876AC-7EBB-1549-9938-13C54D4EAB9D}"/>
              </a:ext>
            </a:extLst>
          </p:cNvPr>
          <p:cNvSpPr txBox="1"/>
          <p:nvPr/>
        </p:nvSpPr>
        <p:spPr>
          <a:xfrm>
            <a:off x="6009701" y="1595873"/>
            <a:ext cx="2677100" cy="5242717"/>
          </a:xfrm>
          <a:prstGeom prst="rect">
            <a:avLst/>
          </a:prstGeom>
          <a:noFill/>
        </p:spPr>
        <p:txBody>
          <a:bodyPr wrap="square" rtlCol="0">
            <a:spAutoFit/>
          </a:bodyPr>
          <a:lstStyle/>
          <a:p>
            <a:pPr marL="228600" lvl="0" indent="-228600">
              <a:lnSpc>
                <a:spcPct val="80000"/>
              </a:lnSpc>
              <a:spcBef>
                <a:spcPts val="375"/>
              </a:spcBef>
              <a:buClr>
                <a:schemeClr val="accent5"/>
              </a:buClr>
              <a:buSzPct val="76000"/>
              <a:buFont typeface="Wingdings" pitchFamily="2" charset="2"/>
              <a:buChar char="Ø"/>
            </a:pPr>
            <a:r>
              <a:rPr lang="en-US" altLang="zh-CN" sz="1500">
                <a:solidFill>
                  <a:prstClr val="black"/>
                </a:solidFill>
                <a:latin typeface="Bookman Old Style" panose="02050604050505020204" pitchFamily="18" charset="0"/>
              </a:rPr>
              <a:t>Supply Chain </a:t>
            </a:r>
          </a:p>
          <a:p>
            <a:pPr marL="548640" lvl="0"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All suppliers must adhere to code of conduct that spans environmental policies, human rights, employee rights, health and safety</a:t>
            </a:r>
          </a:p>
          <a:p>
            <a:pPr marL="548640" lvl="1"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Third-party firm monitors adherence to all human trafficking, labor and slavery laws</a:t>
            </a:r>
          </a:p>
          <a:p>
            <a:pPr marL="228600" lvl="0" indent="-228600">
              <a:lnSpc>
                <a:spcPct val="90000"/>
              </a:lnSpc>
              <a:spcBef>
                <a:spcPts val="375"/>
              </a:spcBef>
              <a:buClr>
                <a:schemeClr val="accent5"/>
              </a:buClr>
              <a:buSzPct val="76000"/>
              <a:buFont typeface="Wingdings" pitchFamily="2" charset="2"/>
              <a:buChar char="Ø"/>
            </a:pPr>
            <a:r>
              <a:rPr lang="en-US" altLang="zh-CN" sz="1400">
                <a:solidFill>
                  <a:prstClr val="black"/>
                </a:solidFill>
                <a:latin typeface="Bookman Old Style" panose="02050604050505020204" pitchFamily="18" charset="0"/>
              </a:rPr>
              <a:t>Political Influence and Corruption</a:t>
            </a:r>
          </a:p>
          <a:p>
            <a:pPr marL="548640" lvl="1"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Analysis of all units of business for risks of corruption </a:t>
            </a:r>
          </a:p>
          <a:p>
            <a:pPr marL="548640" lvl="1"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Suppliers reviewed to ensure compliance with all anti-corruption laws</a:t>
            </a:r>
          </a:p>
          <a:p>
            <a:pPr marL="548640" lvl="1"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No PAC participation</a:t>
            </a:r>
          </a:p>
          <a:p>
            <a:pPr marL="537210" lvl="1" indent="-285750">
              <a:lnSpc>
                <a:spcPct val="90000"/>
              </a:lnSpc>
              <a:spcBef>
                <a:spcPts val="375"/>
              </a:spcBef>
              <a:buClr>
                <a:schemeClr val="tx1"/>
              </a:buClr>
              <a:buSzPct val="76000"/>
              <a:buFont typeface="Wingdings" pitchFamily="2" charset="2"/>
              <a:buChar char="Ø"/>
            </a:pPr>
            <a:endParaRPr kumimoji="1" lang="en-US" altLang="zh-CN" sz="1180">
              <a:solidFill>
                <a:schemeClr val="bg2">
                  <a:lumMod val="50000"/>
                </a:schemeClr>
              </a:solidFill>
              <a:latin typeface="Bookman Old Style" panose="02050604050505020204" pitchFamily="18" charset="0"/>
            </a:endParaRPr>
          </a:p>
          <a:p>
            <a:pPr marL="537210" lvl="1" indent="-285750">
              <a:lnSpc>
                <a:spcPct val="90000"/>
              </a:lnSpc>
              <a:spcBef>
                <a:spcPts val="375"/>
              </a:spcBef>
              <a:buClr>
                <a:schemeClr val="tx1"/>
              </a:buClr>
              <a:buSzPct val="76000"/>
              <a:buFont typeface="Wingdings" pitchFamily="2" charset="2"/>
              <a:buChar char="Ø"/>
            </a:pPr>
            <a:endParaRPr kumimoji="1" lang="en-US" altLang="zh-CN" sz="1180">
              <a:solidFill>
                <a:schemeClr val="bg2">
                  <a:lumMod val="50000"/>
                </a:schemeClr>
              </a:solidFill>
              <a:latin typeface="Bookman Old Style" panose="02050604050505020204" pitchFamily="18" charset="0"/>
            </a:endParaRPr>
          </a:p>
          <a:p>
            <a:pPr marL="251460" lvl="1">
              <a:spcBef>
                <a:spcPts val="375"/>
              </a:spcBef>
              <a:buClr>
                <a:srgbClr val="307FA0"/>
              </a:buClr>
              <a:buSzPct val="76000"/>
            </a:pPr>
            <a:endParaRPr kumimoji="1" lang="en-US" altLang="zh-CN" sz="1300">
              <a:solidFill>
                <a:srgbClr val="9A9B9F"/>
              </a:solidFill>
            </a:endParaRPr>
          </a:p>
          <a:p>
            <a:pPr marL="251460" lvl="1">
              <a:spcBef>
                <a:spcPts val="375"/>
              </a:spcBef>
              <a:buClr>
                <a:srgbClr val="307FA0"/>
              </a:buClr>
              <a:buSzPct val="76000"/>
            </a:pPr>
            <a:endParaRPr kumimoji="1" lang="en-US" altLang="zh-CN" sz="1300">
              <a:solidFill>
                <a:srgbClr val="9A9B9F"/>
              </a:solidFill>
            </a:endParaRPr>
          </a:p>
          <a:p>
            <a:pPr marL="617220" lvl="1">
              <a:lnSpc>
                <a:spcPct val="80000"/>
              </a:lnSpc>
              <a:spcBef>
                <a:spcPts val="375"/>
              </a:spcBef>
              <a:buClr>
                <a:srgbClr val="307FA0"/>
              </a:buClr>
              <a:buSzPct val="76000"/>
            </a:pPr>
            <a:endParaRPr lang="en-US" altLang="zh-CN" sz="1300">
              <a:solidFill>
                <a:prstClr val="black"/>
              </a:solidFill>
              <a:latin typeface="Gill Sans MT" panose="020B0502020104020203" pitchFamily="34" charset="77"/>
            </a:endParaRPr>
          </a:p>
          <a:p>
            <a:pPr lvl="1"/>
            <a:endParaRPr kumimoji="1" lang="en-US" altLang="zh-CN" sz="1200"/>
          </a:p>
        </p:txBody>
      </p:sp>
      <p:sp>
        <p:nvSpPr>
          <p:cNvPr id="29" name="文本框 28">
            <a:extLst>
              <a:ext uri="{FF2B5EF4-FFF2-40B4-BE49-F238E27FC236}">
                <a16:creationId xmlns:a16="http://schemas.microsoft.com/office/drawing/2014/main" id="{0EC5EA6F-E86E-FA44-982A-D74D66016B18}"/>
              </a:ext>
            </a:extLst>
          </p:cNvPr>
          <p:cNvSpPr txBox="1"/>
          <p:nvPr/>
        </p:nvSpPr>
        <p:spPr>
          <a:xfrm>
            <a:off x="3216765" y="1595873"/>
            <a:ext cx="2746577" cy="6199133"/>
          </a:xfrm>
          <a:prstGeom prst="rect">
            <a:avLst/>
          </a:prstGeom>
          <a:noFill/>
        </p:spPr>
        <p:txBody>
          <a:bodyPr wrap="square" rtlCol="0">
            <a:spAutoFit/>
          </a:bodyPr>
          <a:lstStyle/>
          <a:p>
            <a:pPr marL="228600" lvl="0" indent="-228600">
              <a:lnSpc>
                <a:spcPct val="80000"/>
              </a:lnSpc>
              <a:spcBef>
                <a:spcPts val="375"/>
              </a:spcBef>
              <a:buClr>
                <a:schemeClr val="accent5"/>
              </a:buClr>
              <a:buSzPct val="76000"/>
              <a:buFont typeface="Wingdings" pitchFamily="2" charset="2"/>
              <a:buChar char="Ø"/>
            </a:pPr>
            <a:r>
              <a:rPr lang="en-US" altLang="zh-CN" sz="1500">
                <a:solidFill>
                  <a:prstClr val="black"/>
                </a:solidFill>
                <a:latin typeface="Bookman Old Style" panose="02050604050505020204" pitchFamily="18" charset="0"/>
              </a:rPr>
              <a:t>Philanthropy</a:t>
            </a:r>
          </a:p>
          <a:p>
            <a:pPr marL="548640" lvl="1"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$7.5 Million donated to charities, hospitals, research and universities in 2019</a:t>
            </a:r>
          </a:p>
          <a:p>
            <a:pPr marL="548640" lvl="1"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Spend over $5 million annually for the advancement of science globally</a:t>
            </a:r>
          </a:p>
          <a:p>
            <a:pPr marL="548640" lvl="1"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Match charitable contributions by employees</a:t>
            </a:r>
          </a:p>
          <a:p>
            <a:pPr marL="548640" lvl="1"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Employees given six paid days off a year for company-sponsored or approved community activities and volunteering</a:t>
            </a:r>
          </a:p>
          <a:p>
            <a:pPr marL="228600" indent="-228600">
              <a:lnSpc>
                <a:spcPct val="90000"/>
              </a:lnSpc>
              <a:spcBef>
                <a:spcPts val="375"/>
              </a:spcBef>
              <a:buClr>
                <a:schemeClr val="accent5"/>
              </a:buClr>
              <a:buSzPct val="76000"/>
              <a:buFont typeface="Wingdings" pitchFamily="2" charset="2"/>
              <a:buChar char="Ø"/>
            </a:pPr>
            <a:r>
              <a:rPr kumimoji="1" lang="en-US" altLang="zh-CN" sz="1500">
                <a:latin typeface="Bookman Old Style" panose="02050604050505020204" pitchFamily="18" charset="0"/>
              </a:rPr>
              <a:t>Equitability</a:t>
            </a:r>
          </a:p>
          <a:p>
            <a:pPr marL="548640" lvl="1"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One of Forbes Top 100 Best Employers for Diversity in 2021</a:t>
            </a:r>
          </a:p>
          <a:p>
            <a:pPr marL="548640" lvl="1" indent="-228600">
              <a:lnSpc>
                <a:spcPct val="90000"/>
              </a:lnSpc>
              <a:spcBef>
                <a:spcPts val="375"/>
              </a:spcBef>
              <a:buClr>
                <a:schemeClr val="accent5"/>
              </a:buClr>
              <a:buSzPct val="76000"/>
              <a:buFont typeface="Wingdings" pitchFamily="2" charset="2"/>
              <a:buChar char="Ø"/>
            </a:pPr>
            <a:r>
              <a:rPr kumimoji="1" lang="en-US" altLang="zh-CN" sz="1200">
                <a:solidFill>
                  <a:schemeClr val="bg2">
                    <a:lumMod val="50000"/>
                  </a:schemeClr>
                </a:solidFill>
                <a:latin typeface="Bookman Old Style" panose="02050604050505020204" pitchFamily="18" charset="0"/>
              </a:rPr>
              <a:t>Ranked among Forbes Best Employers for Women</a:t>
            </a:r>
          </a:p>
          <a:p>
            <a:pPr marL="365760" indent="-205740">
              <a:lnSpc>
                <a:spcPct val="80000"/>
              </a:lnSpc>
              <a:spcBef>
                <a:spcPts val="375"/>
              </a:spcBef>
              <a:buClr>
                <a:srgbClr val="307FA0"/>
              </a:buClr>
              <a:buSzPct val="76000"/>
              <a:buFont typeface="Wingdings 3"/>
              <a:buChar char=""/>
            </a:pPr>
            <a:endParaRPr lang="en-US" altLang="zh-CN" sz="1300">
              <a:solidFill>
                <a:prstClr val="black"/>
              </a:solidFill>
              <a:latin typeface="+mj-lt"/>
            </a:endParaRPr>
          </a:p>
          <a:p>
            <a:pPr marL="617220" lvl="1">
              <a:lnSpc>
                <a:spcPct val="80000"/>
              </a:lnSpc>
              <a:spcBef>
                <a:spcPts val="375"/>
              </a:spcBef>
              <a:buClr>
                <a:srgbClr val="307FA0"/>
              </a:buClr>
              <a:buSzPct val="76000"/>
            </a:pPr>
            <a:endParaRPr kumimoji="1" lang="en-US" altLang="zh-CN" sz="1100">
              <a:solidFill>
                <a:srgbClr val="9A9B9F"/>
              </a:solidFill>
              <a:latin typeface="+mj-lt"/>
            </a:endParaRPr>
          </a:p>
          <a:p>
            <a:pPr marL="822960" lvl="1" indent="-205740">
              <a:lnSpc>
                <a:spcPct val="80000"/>
              </a:lnSpc>
              <a:spcBef>
                <a:spcPts val="375"/>
              </a:spcBef>
              <a:buClr>
                <a:srgbClr val="307FA0"/>
              </a:buClr>
              <a:buSzPct val="76000"/>
              <a:buFont typeface="Wingdings 3"/>
              <a:buChar char=""/>
            </a:pPr>
            <a:endParaRPr kumimoji="1" lang="en-US" altLang="zh-CN" sz="110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a:solidFill>
                <a:srgbClr val="9A9B9F"/>
              </a:solidFill>
            </a:endParaRPr>
          </a:p>
          <a:p>
            <a:pPr lvl="1"/>
            <a:br>
              <a:rPr lang="en-US" altLang="zh-CN" sz="1200"/>
            </a:br>
            <a:endParaRPr kumimoji="1" lang="en-US" altLang="zh-CN" sz="1200"/>
          </a:p>
          <a:p>
            <a:pPr marL="742950" lvl="1" indent="-285750">
              <a:buFont typeface="Wingdings" pitchFamily="2" charset="2"/>
              <a:buChar char="Ø"/>
            </a:pPr>
            <a:endParaRPr kumimoji="1" lang="en-US" altLang="zh-CN" sz="1200"/>
          </a:p>
        </p:txBody>
      </p:sp>
      <p:pic>
        <p:nvPicPr>
          <p:cNvPr id="1026" name="Picture 2">
            <a:extLst>
              <a:ext uri="{FF2B5EF4-FFF2-40B4-BE49-F238E27FC236}">
                <a16:creationId xmlns:a16="http://schemas.microsoft.com/office/drawing/2014/main" id="{E81DF06B-01DC-0C4A-BF99-5A96E2C7B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233" y="150560"/>
            <a:ext cx="1826992" cy="71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436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15</Slides>
  <Notes>13</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Current: $133.42  Target: $148.39    Time Horizon: 12-18 Months </vt:lpstr>
      <vt:lpstr>Company Overview</vt:lpstr>
      <vt:lpstr>Industry Overview</vt:lpstr>
      <vt:lpstr>Industry Overview</vt:lpstr>
      <vt:lpstr>Acquisition History</vt:lpstr>
      <vt:lpstr>Financial Overview</vt:lpstr>
      <vt:lpstr>Financial Overview</vt:lpstr>
      <vt:lpstr>Competitive Landscape</vt:lpstr>
      <vt:lpstr>PowerPoint Presentation</vt:lpstr>
      <vt:lpstr>Catalyst and Risks</vt:lpstr>
      <vt:lpstr>Investment Rationale</vt:lpstr>
      <vt:lpstr>Public Comparable </vt:lpstr>
      <vt:lpstr>DCF</vt:lpstr>
      <vt:lpstr>DCF Output</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$18.57 Target: $21.76 (+18%)   Time Horizon: 12-18 Months</dc:title>
  <dc:creator>Gary Pesola</dc:creator>
  <cp:revision>3</cp:revision>
  <dcterms:created xsi:type="dcterms:W3CDTF">2021-02-23T22:00:36Z</dcterms:created>
  <dcterms:modified xsi:type="dcterms:W3CDTF">2021-05-06T17:16:20Z</dcterms:modified>
</cp:coreProperties>
</file>